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tiff" ContentType="image/tif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22"/>
  </p:notesMasterIdLst>
  <p:sldIdLst>
    <p:sldId id="302" r:id="rId2"/>
    <p:sldId id="303" r:id="rId3"/>
    <p:sldId id="305" r:id="rId4"/>
    <p:sldId id="306" r:id="rId5"/>
    <p:sldId id="304" r:id="rId6"/>
    <p:sldId id="293" r:id="rId7"/>
    <p:sldId id="291" r:id="rId8"/>
    <p:sldId id="270" r:id="rId9"/>
    <p:sldId id="297" r:id="rId10"/>
    <p:sldId id="287" r:id="rId11"/>
    <p:sldId id="280" r:id="rId12"/>
    <p:sldId id="295" r:id="rId13"/>
    <p:sldId id="271" r:id="rId14"/>
    <p:sldId id="282" r:id="rId15"/>
    <p:sldId id="296" r:id="rId16"/>
    <p:sldId id="283" r:id="rId17"/>
    <p:sldId id="292" r:id="rId18"/>
    <p:sldId id="290" r:id="rId19"/>
    <p:sldId id="260" r:id="rId20"/>
    <p:sldId id="300" r:id="rId21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prstClr val="red"/>
    </p:penClr>
    <p:extLst>
      <p:ext uri="{EC167BDD-8182-4AB7-AECC-EB403E3ABB37}">
        <p14:laserClr xmlns:p14="http://schemas.microsoft.com/office/powerpoint/2010/main" xmlns="">
          <a:srgbClr val="FF0000"/>
        </p14:laserClr>
      </p:ext>
      <p:ext uri="{2FDB2607-1784-4EEB-B798-7EB5836EED8A}">
        <p14:showMediaCtrls xmlns:p14="http://schemas.microsoft.com/office/powerpoint/2010/main" xmlns="" val="1"/>
      </p:ext>
    </p:extLst>
  </p:showPr>
  <p:clrMru>
    <a:srgbClr val="097122"/>
    <a:srgbClr val="0B932B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vertBarState="maximized">
    <p:restoredLeft sz="19412" autoAdjust="0"/>
    <p:restoredTop sz="94590" autoAdjust="0"/>
  </p:normalViewPr>
  <p:slideViewPr>
    <p:cSldViewPr>
      <p:cViewPr varScale="1">
        <p:scale>
          <a:sx n="95" d="100"/>
          <a:sy n="95" d="100"/>
        </p:scale>
        <p:origin x="-90" y="-156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D0B6B95-F33E-4D05-BD5F-D63C849628ED}" type="datetimeFigureOut">
              <a:rPr lang="ru-RU" smtClean="0"/>
              <a:pPr/>
              <a:t>30.08.2016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0D7E6FC-1C7D-4A00-B67A-C1EAE6960812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83956708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0D7E6FC-1C7D-4A00-B67A-C1EAE6960812}" type="slidenum">
              <a:rPr lang="ru-RU" smtClean="0"/>
              <a:pPr/>
              <a:t>1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92643850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Прямоугольник 7"/>
          <p:cNvSpPr/>
          <p:nvPr/>
        </p:nvSpPr>
        <p:spPr>
          <a:xfrm flipH="1">
            <a:off x="2667000" y="0"/>
            <a:ext cx="6477000" cy="6858000"/>
          </a:xfrm>
          <a:prstGeom prst="rect">
            <a:avLst/>
          </a:prstGeom>
          <a:blipFill>
            <a:blip r:embed="rId2" cstate="email">
              <a:alphaModFix amt="43000"/>
            </a:blip>
            <a:tile tx="0" ty="0" sx="50000" sy="50000" flip="none" algn="tl"/>
          </a:blipFill>
          <a:ln w="0" cap="flat" cmpd="sng" algn="ctr">
            <a:noFill/>
            <a:prstDash val="solid"/>
          </a:ln>
          <a:effectLst>
            <a:fillOverlay blend="mult">
              <a:gradFill rotWithShape="1">
                <a:gsLst>
                  <a:gs pos="0">
                    <a:schemeClr val="tx2">
                      <a:tint val="62000"/>
                      <a:satMod val="420000"/>
                    </a:schemeClr>
                  </a:gs>
                  <a:gs pos="100000">
                    <a:schemeClr val="tx2">
                      <a:shade val="20000"/>
                      <a:satMod val="170000"/>
                    </a:schemeClr>
                  </a:gs>
                </a:gsLst>
                <a:path path="circle">
                  <a:fillToRect l="50000" t="100000" r="50000"/>
                </a:path>
                <a:tileRect/>
              </a:gradFill>
            </a:fillOverlay>
            <a:innerShdw blurRad="63500" dist="44450" dir="10800000">
              <a:srgbClr val="000000">
                <a:alpha val="50000"/>
              </a:srgbClr>
            </a:inn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Прямая соединительная линия 8"/>
          <p:cNvSpPr>
            <a:spLocks noChangeShapeType="1"/>
          </p:cNvSpPr>
          <p:nvPr/>
        </p:nvSpPr>
        <p:spPr bwMode="auto">
          <a:xfrm rot="16200000">
            <a:off x="-762000" y="3429000"/>
            <a:ext cx="6858000" cy="0"/>
          </a:xfrm>
          <a:prstGeom prst="line">
            <a:avLst/>
          </a:prstGeom>
          <a:noFill/>
          <a:ln w="11430" cap="flat" cmpd="sng" algn="ctr">
            <a:solidFill>
              <a:schemeClr val="bg1">
                <a:shade val="9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2" name="Заголовок 11"/>
          <p:cNvSpPr>
            <a:spLocks noGrp="1"/>
          </p:cNvSpPr>
          <p:nvPr>
            <p:ph type="ctrTitle"/>
          </p:nvPr>
        </p:nvSpPr>
        <p:spPr>
          <a:xfrm>
            <a:off x="3366868" y="533400"/>
            <a:ext cx="5105400" cy="2868168"/>
          </a:xfrm>
        </p:spPr>
        <p:txBody>
          <a:bodyPr lIns="45720" tIns="0" rIns="45720">
            <a:noAutofit/>
          </a:bodyPr>
          <a:lstStyle>
            <a:lvl1pPr algn="r">
              <a:defRPr sz="4200" b="1"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5" name="Подзаголовок 24"/>
          <p:cNvSpPr>
            <a:spLocks noGrp="1"/>
          </p:cNvSpPr>
          <p:nvPr>
            <p:ph type="subTitle" idx="1"/>
          </p:nvPr>
        </p:nvSpPr>
        <p:spPr>
          <a:xfrm>
            <a:off x="3354442" y="3539864"/>
            <a:ext cx="5114778" cy="1101248"/>
          </a:xfrm>
        </p:spPr>
        <p:txBody>
          <a:bodyPr lIns="45720" tIns="0" rIns="45720" bIns="0"/>
          <a:lstStyle>
            <a:lvl1pPr marL="0" indent="0" algn="r">
              <a:buNone/>
              <a:defRPr sz="2200">
                <a:solidFill>
                  <a:srgbClr val="FFFFFF"/>
                </a:solidFill>
                <a:effectLst/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31" name="Дата 30"/>
          <p:cNvSpPr>
            <a:spLocks noGrp="1"/>
          </p:cNvSpPr>
          <p:nvPr>
            <p:ph type="dt" sz="half" idx="10"/>
          </p:nvPr>
        </p:nvSpPr>
        <p:spPr>
          <a:xfrm>
            <a:off x="5871224" y="6557946"/>
            <a:ext cx="2002464" cy="226902"/>
          </a:xfrm>
        </p:spPr>
        <p:txBody>
          <a:bodyPr/>
          <a:lstStyle>
            <a:lvl1pPr>
              <a:defRPr lang="en-US" smtClean="0">
                <a:solidFill>
                  <a:srgbClr val="FFFFFF"/>
                </a:solidFill>
              </a:defRPr>
            </a:lvl1pPr>
            <a:extLst/>
          </a:lstStyle>
          <a:p>
            <a:fld id="{B4C71EC6-210F-42DE-9C53-41977AD35B3D}" type="datetimeFigureOut">
              <a:rPr lang="ru-RU" smtClean="0"/>
              <a:pPr/>
              <a:t>30.08.2016</a:t>
            </a:fld>
            <a:endParaRPr lang="ru-RU"/>
          </a:p>
        </p:txBody>
      </p:sp>
      <p:sp>
        <p:nvSpPr>
          <p:cNvPr id="18" name="Нижний колонтитул 17"/>
          <p:cNvSpPr>
            <a:spLocks noGrp="1"/>
          </p:cNvSpPr>
          <p:nvPr>
            <p:ph type="ftr" sz="quarter" idx="11"/>
          </p:nvPr>
        </p:nvSpPr>
        <p:spPr>
          <a:xfrm>
            <a:off x="2819400" y="6557946"/>
            <a:ext cx="2927722" cy="228600"/>
          </a:xfrm>
        </p:spPr>
        <p:txBody>
          <a:bodyPr/>
          <a:lstStyle>
            <a:lvl1pPr>
              <a:defRPr lang="en-US" dirty="0">
                <a:solidFill>
                  <a:srgbClr val="FFFFFF"/>
                </a:solidFill>
              </a:defRPr>
            </a:lvl1pPr>
            <a:extLst/>
          </a:lstStyle>
          <a:p>
            <a:endParaRPr lang="ru-RU"/>
          </a:p>
        </p:txBody>
      </p:sp>
      <p:sp>
        <p:nvSpPr>
          <p:cNvPr id="29" name="Номер слайда 28"/>
          <p:cNvSpPr>
            <a:spLocks noGrp="1"/>
          </p:cNvSpPr>
          <p:nvPr>
            <p:ph type="sldNum" sz="quarter" idx="12"/>
          </p:nvPr>
        </p:nvSpPr>
        <p:spPr>
          <a:xfrm>
            <a:off x="7880884" y="6556248"/>
            <a:ext cx="588336" cy="228600"/>
          </a:xfrm>
        </p:spPr>
        <p:txBody>
          <a:bodyPr/>
          <a:lstStyle>
            <a:lvl1pPr>
              <a:defRPr lang="en-US" smtClean="0">
                <a:solidFill>
                  <a:srgbClr val="FFFFFF"/>
                </a:solidFill>
              </a:defRPr>
            </a:lvl1pPr>
            <a:extLst/>
          </a:lstStyle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4C71EC6-210F-42DE-9C53-41977AD35B3D}" type="datetimeFigureOut">
              <a:rPr lang="ru-RU" smtClean="0"/>
              <a:pPr/>
              <a:t>30.08.2016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66800" y="2821837"/>
            <a:ext cx="6255488" cy="1362075"/>
          </a:xfrm>
        </p:spPr>
        <p:txBody>
          <a:bodyPr tIns="0" anchor="t"/>
          <a:lstStyle>
            <a:lvl1pPr algn="r">
              <a:buNone/>
              <a:defRPr sz="4200" b="1" cap="all"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1066800" y="1905000"/>
            <a:ext cx="6255488" cy="743507"/>
          </a:xfrm>
        </p:spPr>
        <p:txBody>
          <a:bodyPr anchor="b"/>
          <a:lstStyle>
            <a:lvl1pPr marL="0" indent="0" algn="r">
              <a:buNone/>
              <a:defRPr sz="2000">
                <a:solidFill>
                  <a:schemeClr val="tx1"/>
                </a:solidFill>
                <a:effectLst/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>
          <a:xfrm>
            <a:off x="4724238" y="6556810"/>
            <a:ext cx="2002464" cy="226902"/>
          </a:xfrm>
        </p:spPr>
        <p:txBody>
          <a:bodyPr bIns="0" anchor="b"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fld id="{B4C71EC6-210F-42DE-9C53-41977AD35B3D}" type="datetimeFigureOut">
              <a:rPr lang="ru-RU" smtClean="0"/>
              <a:pPr/>
              <a:t>30.08.2016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1735358" y="6556810"/>
            <a:ext cx="2895600" cy="228600"/>
          </a:xfrm>
        </p:spPr>
        <p:txBody>
          <a:bodyPr bIns="0" anchor="b"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6733952" y="6555112"/>
            <a:ext cx="588336" cy="228600"/>
          </a:xfrm>
        </p:spPr>
        <p:txBody>
          <a:bodyPr/>
          <a:lstStyle>
            <a:extLst/>
          </a:lstStyle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42048" cy="1143000"/>
          </a:xfrm>
        </p:spPr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3520440" cy="4525963"/>
          </a:xfrm>
        </p:spPr>
        <p:txBody>
          <a:bodyPr anchor="t"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178808" y="1600200"/>
            <a:ext cx="3520440" cy="4525963"/>
          </a:xfrm>
        </p:spPr>
        <p:txBody>
          <a:bodyPr anchor="t"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4C71EC6-210F-42DE-9C53-41977AD35B3D}" type="datetimeFigureOut">
              <a:rPr lang="ru-RU" smtClean="0"/>
              <a:pPr/>
              <a:t>30.08.2016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42048" cy="1143000"/>
          </a:xfrm>
        </p:spPr>
        <p:txBody>
          <a:bodyPr anchor="b"/>
          <a:lstStyle>
            <a:lvl1pPr>
              <a:defRPr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5867400"/>
            <a:ext cx="3520440" cy="457200"/>
          </a:xfrm>
          <a:noFill/>
          <a:ln w="12700" cap="flat" cmpd="sng" algn="ctr">
            <a:solidFill>
              <a:schemeClr val="tx2"/>
            </a:solidFill>
            <a:prstDash val="solid"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lvl1pPr marL="0" indent="0" algn="ctr">
              <a:buNone/>
              <a:defRPr sz="1800" b="1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178808" y="5867400"/>
            <a:ext cx="3520440" cy="457200"/>
          </a:xfrm>
          <a:noFill/>
          <a:ln w="12700" cap="flat" cmpd="sng" algn="ctr">
            <a:solidFill>
              <a:schemeClr val="tx2"/>
            </a:solidFill>
            <a:prstDash val="solid"/>
          </a:ln>
          <a:effectLst/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anchor="ctr"/>
          <a:lstStyle>
            <a:lvl1pPr marL="0" indent="0" algn="ctr">
              <a:buNone/>
              <a:defRPr sz="1800" b="1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Объект 4"/>
          <p:cNvSpPr>
            <a:spLocks noGrp="1"/>
          </p:cNvSpPr>
          <p:nvPr>
            <p:ph sz="quarter" idx="2"/>
          </p:nvPr>
        </p:nvSpPr>
        <p:spPr>
          <a:xfrm>
            <a:off x="457200" y="1711840"/>
            <a:ext cx="3520440" cy="411480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178808" y="1711840"/>
            <a:ext cx="3520440" cy="411480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4C71EC6-210F-42DE-9C53-41977AD35B3D}" type="datetimeFigureOut">
              <a:rPr lang="ru-RU" smtClean="0"/>
              <a:pPr/>
              <a:t>30.08.2016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42048" cy="1143000"/>
          </a:xfrm>
        </p:spPr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4C71EC6-210F-42DE-9C53-41977AD35B3D}" type="datetimeFigureOut">
              <a:rPr lang="ru-RU" smtClean="0"/>
              <a:pPr/>
              <a:t>30.08.2016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fld id="{B4C71EC6-210F-42DE-9C53-41977AD35B3D}" type="datetimeFigureOut">
              <a:rPr lang="ru-RU" smtClean="0"/>
              <a:pPr/>
              <a:t>30.08.2016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28600"/>
            <a:ext cx="5897880" cy="1173480"/>
          </a:xfrm>
        </p:spPr>
        <p:txBody>
          <a:bodyPr wrap="square" anchor="b"/>
          <a:lstStyle>
            <a:lvl1pPr algn="l">
              <a:buNone/>
              <a:defRPr lang="en-US" sz="2400" baseline="0" smtClean="0"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457200" y="1497416"/>
            <a:ext cx="5897880" cy="602512"/>
          </a:xfrm>
        </p:spPr>
        <p:txBody>
          <a:bodyPr rot="0" spcFirstLastPara="0" vertOverflow="overflow" horzOverflow="overflow" vert="horz" wrap="square" lIns="45720" tIns="0" rIns="0" bIns="0" numCol="1" spcCol="0" rtlCol="0" fromWordArt="0" anchor="t" anchorCtr="0" forceAA="0" compatLnSpc="1">
            <a:normAutofit/>
          </a:bodyPr>
          <a:lstStyle>
            <a:lvl1pPr marL="0" indent="0">
              <a:spcBef>
                <a:spcPts val="0"/>
              </a:spcBef>
              <a:spcAft>
                <a:spcPts val="0"/>
              </a:spcAft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1"/>
          </p:nvPr>
        </p:nvSpPr>
        <p:spPr>
          <a:xfrm>
            <a:off x="457200" y="2133600"/>
            <a:ext cx="7239000" cy="4371752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4C71EC6-210F-42DE-9C53-41977AD35B3D}" type="datetimeFigureOut">
              <a:rPr lang="ru-RU" smtClean="0"/>
              <a:pPr/>
              <a:t>30.08.2016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Прямоугольник 7"/>
          <p:cNvSpPr/>
          <p:nvPr/>
        </p:nvSpPr>
        <p:spPr>
          <a:xfrm rot="21240000">
            <a:off x="597968" y="1004668"/>
            <a:ext cx="4319527" cy="4312573"/>
          </a:xfrm>
          <a:prstGeom prst="rect">
            <a:avLst/>
          </a:prstGeom>
          <a:solidFill>
            <a:srgbClr val="FAFAFA"/>
          </a:solidFill>
          <a:ln w="1270" cap="rnd" cmpd="sng" algn="ctr">
            <a:solidFill>
              <a:srgbClr val="EAEAEA"/>
            </a:solidFill>
            <a:prstDash val="solid"/>
          </a:ln>
          <a:effectLst>
            <a:outerShdw blurRad="25000" dist="12700" dir="5400000" algn="t" rotWithShape="0">
              <a:srgbClr val="000000">
                <a:alpha val="4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Прямоугольник 8"/>
          <p:cNvSpPr/>
          <p:nvPr/>
        </p:nvSpPr>
        <p:spPr>
          <a:xfrm rot="21420000">
            <a:off x="596706" y="998816"/>
            <a:ext cx="4319527" cy="4312573"/>
          </a:xfrm>
          <a:prstGeom prst="rect">
            <a:avLst/>
          </a:prstGeom>
          <a:solidFill>
            <a:srgbClr val="FAFAFA"/>
          </a:solidFill>
          <a:ln w="1270" cap="rnd" cmpd="sng" algn="ctr">
            <a:solidFill>
              <a:srgbClr val="EAEAEA"/>
            </a:solidFill>
            <a:prstDash val="solid"/>
          </a:ln>
          <a:effectLst>
            <a:outerShdw blurRad="28000" dist="12700" dir="5400000" algn="tl" rotWithShape="0">
              <a:srgbClr val="000000">
                <a:alpha val="4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89098" y="1143000"/>
            <a:ext cx="3429000" cy="2057400"/>
          </a:xfrm>
        </p:spPr>
        <p:txBody>
          <a:bodyPr vert="horz" anchor="b"/>
          <a:lstStyle>
            <a:lvl1pPr algn="l">
              <a:buNone/>
              <a:defRPr sz="3000" b="1" baseline="0">
                <a:ln w="500">
                  <a:solidFill>
                    <a:schemeClr val="tx2">
                      <a:shade val="10000"/>
                      <a:satMod val="135000"/>
                    </a:schemeClr>
                  </a:solidFill>
                </a:ln>
                <a:gradFill>
                  <a:gsLst>
                    <a:gs pos="0">
                      <a:schemeClr val="accent4">
                        <a:tint val="13000"/>
                      </a:schemeClr>
                    </a:gs>
                    <a:gs pos="10000">
                      <a:schemeClr val="accent4">
                        <a:tint val="20000"/>
                      </a:schemeClr>
                    </a:gs>
                    <a:gs pos="49000">
                      <a:schemeClr val="accent4">
                        <a:tint val="70000"/>
                      </a:schemeClr>
                    </a:gs>
                    <a:gs pos="50000">
                      <a:schemeClr val="accent4">
                        <a:tint val="97000"/>
                      </a:schemeClr>
                    </a:gs>
                    <a:gs pos="100000">
                      <a:schemeClr val="accent4">
                        <a:tint val="20000"/>
                      </a:schemeClr>
                    </a:gs>
                  </a:gsLst>
                  <a:lin ang="5400000" scaled="1"/>
                </a:gradFill>
                <a:effectLst/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5389098" y="3283634"/>
            <a:ext cx="3429000" cy="1920240"/>
          </a:xfrm>
        </p:spPr>
        <p:txBody>
          <a:bodyPr rot="0" spcFirstLastPara="0" vertOverflow="overflow" horzOverflow="overflow" vert="horz" wrap="square" lIns="82296" tIns="0" rIns="0" bIns="0" numCol="1" spcCol="0" rtlCol="0" fromWordArt="0" anchor="t" anchorCtr="0" forceAA="0" compatLnSpc="1">
            <a:norm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buFontTx/>
              <a:buNone/>
              <a:defRPr sz="1400" baseline="0">
                <a:solidFill>
                  <a:schemeClr val="tx1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marL="0" marR="0" lvl="0" indent="0" algn="l" defTabSz="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tx2"/>
              </a:buClr>
              <a:buSzPct val="73000"/>
              <a:buFontTx/>
              <a:buNone/>
              <a:tabLst/>
              <a:defRPr/>
            </a:pPr>
            <a:r>
              <a:rPr kumimoji="0"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4C71EC6-210F-42DE-9C53-41977AD35B3D}" type="datetimeFigureOut">
              <a:rPr lang="ru-RU" smtClean="0"/>
              <a:pPr/>
              <a:t>30.08.2016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0" name="Рисунок 9"/>
          <p:cNvSpPr>
            <a:spLocks noGrp="1"/>
          </p:cNvSpPr>
          <p:nvPr>
            <p:ph type="pic" idx="1"/>
          </p:nvPr>
        </p:nvSpPr>
        <p:spPr>
          <a:xfrm>
            <a:off x="663682" y="1041002"/>
            <a:ext cx="4206240" cy="4206240"/>
          </a:xfrm>
          <a:solidFill>
            <a:schemeClr val="bg2">
              <a:shade val="50000"/>
            </a:schemeClr>
          </a:solidFill>
          <a:ln w="107950">
            <a:solidFill>
              <a:srgbClr val="FFFFFF"/>
            </a:solidFill>
            <a:miter lim="800000"/>
          </a:ln>
          <a:effectLst>
            <a:outerShdw blurRad="44450" dist="3810" dir="5400000" algn="tl" rotWithShape="0">
              <a:srgbClr val="000000">
                <a:alpha val="60000"/>
              </a:srgbClr>
            </a:outerShdw>
          </a:effectLst>
          <a:scene3d>
            <a:camera prst="orthographicFront"/>
            <a:lightRig rig="threePt" dir="t"/>
          </a:scene3d>
          <a:sp3d contourW="3810">
            <a:contourClr>
              <a:srgbClr val="969696"/>
            </a:contourClr>
          </a:sp3d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ru-RU" smtClean="0"/>
              <a:t>Вставка рисунка</a:t>
            </a:r>
            <a:endParaRPr kumimoji="0"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4C71EC6-210F-42DE-9C53-41977AD35B3D}" type="datetimeFigureOut">
              <a:rPr lang="ru-RU" smtClean="0"/>
              <a:pPr/>
              <a:t>30.08.2016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553200" y="274955"/>
            <a:ext cx="1524000" cy="5851525"/>
          </a:xfrm>
        </p:spPr>
        <p:txBody>
          <a:bodyPr vert="eaVert" anchor="t"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42"/>
            <a:ext cx="6019800" cy="5851525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>
          <a:xfrm>
            <a:off x="4242816" y="6557946"/>
            <a:ext cx="2002464" cy="226902"/>
          </a:xfrm>
        </p:spPr>
        <p:txBody>
          <a:bodyPr/>
          <a:lstStyle>
            <a:extLst/>
          </a:lstStyle>
          <a:p>
            <a:fld id="{B4C71EC6-210F-42DE-9C53-41977AD35B3D}" type="datetimeFigureOut">
              <a:rPr lang="ru-RU" smtClean="0"/>
              <a:pPr/>
              <a:t>30.08.2016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457200" y="6556248"/>
            <a:ext cx="3657600" cy="228600"/>
          </a:xfrm>
        </p:spPr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6254496" y="6553200"/>
            <a:ext cx="588336" cy="228600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Прямоугольник 8"/>
          <p:cNvSpPr/>
          <p:nvPr/>
        </p:nvSpPr>
        <p:spPr>
          <a:xfrm flipH="1">
            <a:off x="8153400" y="0"/>
            <a:ext cx="990600" cy="6858000"/>
          </a:xfrm>
          <a:prstGeom prst="rect">
            <a:avLst/>
          </a:prstGeom>
          <a:blipFill>
            <a:blip r:embed="rId13" cstate="email">
              <a:alphaModFix amt="43000"/>
            </a:blip>
            <a:tile tx="0" ty="0" sx="50000" sy="50000" flip="none" algn="tl"/>
          </a:blipFill>
          <a:ln w="0" cap="flat" cmpd="sng" algn="ctr">
            <a:noFill/>
            <a:prstDash val="solid"/>
          </a:ln>
          <a:effectLst>
            <a:fillOverlay blend="mult">
              <a:gradFill rotWithShape="1">
                <a:gsLst>
                  <a:gs pos="0">
                    <a:schemeClr val="tx2">
                      <a:tint val="62000"/>
                      <a:satMod val="420000"/>
                    </a:schemeClr>
                  </a:gs>
                  <a:gs pos="100000">
                    <a:schemeClr val="tx2">
                      <a:shade val="20000"/>
                      <a:satMod val="170000"/>
                    </a:schemeClr>
                  </a:gs>
                </a:gsLst>
                <a:path path="circle">
                  <a:fillToRect l="50000" t="110000" r="50000" b="-10000"/>
                </a:path>
                <a:tileRect/>
              </a:gradFill>
            </a:fillOverlay>
            <a:innerShdw blurRad="63500" dist="44450" dir="10800000">
              <a:srgbClr val="000000">
                <a:alpha val="45000"/>
              </a:srgbClr>
            </a:inn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39000" cy="1143000"/>
          </a:xfrm>
          <a:prstGeom prst="rect">
            <a:avLst/>
          </a:prstGeom>
        </p:spPr>
        <p:txBody>
          <a:bodyPr vert="horz" lIns="45720" tIns="0" rIns="45720" bIns="0" anchor="b" anchorCtr="0">
            <a:normAutofit/>
          </a:bodyPr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1" name="Текст 30"/>
          <p:cNvSpPr>
            <a:spLocks noGrp="1"/>
          </p:cNvSpPr>
          <p:nvPr>
            <p:ph type="body" idx="1"/>
          </p:nvPr>
        </p:nvSpPr>
        <p:spPr>
          <a:xfrm>
            <a:off x="457200" y="1609416"/>
            <a:ext cx="7239000" cy="4846320"/>
          </a:xfrm>
          <a:prstGeom prst="rect">
            <a:avLst/>
          </a:prstGeom>
        </p:spPr>
        <p:txBody>
          <a:bodyPr vert="horz">
            <a:normAutofit/>
          </a:bodyPr>
          <a:lstStyle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27" name="Дата 26"/>
          <p:cNvSpPr>
            <a:spLocks noGrp="1"/>
          </p:cNvSpPr>
          <p:nvPr>
            <p:ph type="dt" sz="half" idx="2"/>
          </p:nvPr>
        </p:nvSpPr>
        <p:spPr>
          <a:xfrm>
            <a:off x="4245936" y="6557946"/>
            <a:ext cx="2002464" cy="226902"/>
          </a:xfrm>
          <a:prstGeom prst="rect">
            <a:avLst/>
          </a:prstGeom>
        </p:spPr>
        <p:txBody>
          <a:bodyPr vert="horz" tIns="0" bIns="0" anchor="b"/>
          <a:lstStyle>
            <a:lvl1pPr algn="l" eaLnBrk="1" latinLnBrk="0" hangingPunct="1">
              <a:defRPr kumimoji="0" sz="1000">
                <a:solidFill>
                  <a:schemeClr val="tx2"/>
                </a:solidFill>
              </a:defRPr>
            </a:lvl1pPr>
            <a:extLst/>
          </a:lstStyle>
          <a:p>
            <a:fld id="{B4C71EC6-210F-42DE-9C53-41977AD35B3D}" type="datetimeFigureOut">
              <a:rPr lang="ru-RU" smtClean="0"/>
              <a:pPr/>
              <a:t>30.08.2016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3"/>
          </p:nvPr>
        </p:nvSpPr>
        <p:spPr>
          <a:xfrm>
            <a:off x="457200" y="6557946"/>
            <a:ext cx="3657600" cy="228600"/>
          </a:xfrm>
          <a:prstGeom prst="rect">
            <a:avLst/>
          </a:prstGeom>
        </p:spPr>
        <p:txBody>
          <a:bodyPr vert="horz" tIns="0" bIns="0" anchor="b"/>
          <a:lstStyle>
            <a:lvl1pPr algn="r" eaLnBrk="1" latinLnBrk="0" hangingPunct="1">
              <a:defRPr kumimoji="0" sz="1000">
                <a:solidFill>
                  <a:schemeClr val="tx2"/>
                </a:solidFill>
              </a:defRPr>
            </a:lvl1pPr>
            <a:extLst/>
          </a:lstStyle>
          <a:p>
            <a:endParaRPr lang="ru-RU"/>
          </a:p>
        </p:txBody>
      </p:sp>
      <p:sp>
        <p:nvSpPr>
          <p:cNvPr id="16" name="Номер слайда 15"/>
          <p:cNvSpPr>
            <a:spLocks noGrp="1"/>
          </p:cNvSpPr>
          <p:nvPr>
            <p:ph type="sldNum" sz="quarter" idx="4"/>
          </p:nvPr>
        </p:nvSpPr>
        <p:spPr>
          <a:xfrm>
            <a:off x="6251448" y="6556248"/>
            <a:ext cx="588336" cy="228600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100">
                <a:solidFill>
                  <a:schemeClr val="tx2"/>
                </a:solidFill>
              </a:defRPr>
            </a:lvl1pPr>
            <a:extLst/>
          </a:lstStyle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3800" b="1" kern="1200" cap="all" baseline="0">
          <a:ln w="500">
            <a:solidFill>
              <a:schemeClr val="tx2">
                <a:shade val="20000"/>
                <a:satMod val="120000"/>
              </a:schemeClr>
            </a:solidFill>
          </a:ln>
          <a:gradFill>
            <a:gsLst>
              <a:gs pos="0">
                <a:schemeClr val="accent4">
                  <a:tint val="13000"/>
                </a:schemeClr>
              </a:gs>
              <a:gs pos="10000">
                <a:schemeClr val="accent4">
                  <a:tint val="20000"/>
                </a:schemeClr>
              </a:gs>
              <a:gs pos="49000">
                <a:schemeClr val="accent4">
                  <a:tint val="70000"/>
                </a:schemeClr>
              </a:gs>
              <a:gs pos="50000">
                <a:schemeClr val="accent4">
                  <a:tint val="97000"/>
                </a:schemeClr>
              </a:gs>
              <a:gs pos="100000">
                <a:schemeClr val="accent4">
                  <a:tint val="20000"/>
                </a:schemeClr>
              </a:gs>
            </a:gsLst>
            <a:lin ang="5400000" scaled="1"/>
          </a:gradFill>
          <a:effectLst/>
          <a:latin typeface="+mj-lt"/>
          <a:ea typeface="+mj-ea"/>
          <a:cs typeface="+mj-cs"/>
        </a:defRPr>
      </a:lvl1pPr>
      <a:extLst/>
    </p:titleStyle>
    <p:bodyStyle>
      <a:lvl1pPr marL="274320" indent="-274320" algn="l" rtl="0" eaLnBrk="1" latinLnBrk="0" hangingPunct="1">
        <a:spcBef>
          <a:spcPts val="600"/>
        </a:spcBef>
        <a:buClr>
          <a:schemeClr val="tx2"/>
        </a:buClr>
        <a:buSzPct val="73000"/>
        <a:buFont typeface="Wingdings 2"/>
        <a:buChar char=""/>
        <a:defRPr kumimoji="0" sz="2600" kern="1200" baseline="0">
          <a:solidFill>
            <a:schemeClr val="tx1"/>
          </a:solidFill>
          <a:latin typeface="+mn-lt"/>
          <a:ea typeface="+mn-ea"/>
          <a:cs typeface="+mn-cs"/>
        </a:defRPr>
      </a:lvl1pPr>
      <a:lvl2pPr marL="521208" indent="-228600" algn="l" rtl="0" eaLnBrk="1" latinLnBrk="0" hangingPunct="1">
        <a:spcBef>
          <a:spcPts val="500"/>
        </a:spcBef>
        <a:buClr>
          <a:schemeClr val="accent4"/>
        </a:buClr>
        <a:buSzPct val="80000"/>
        <a:buFont typeface="Wingdings 2"/>
        <a:buChar char=""/>
        <a:defRPr kumimoji="0" sz="2300" kern="1200">
          <a:solidFill>
            <a:schemeClr val="tx1">
              <a:tint val="85000"/>
            </a:schemeClr>
          </a:solidFill>
          <a:latin typeface="+mn-lt"/>
          <a:ea typeface="+mn-ea"/>
          <a:cs typeface="+mn-cs"/>
        </a:defRPr>
      </a:lvl2pPr>
      <a:lvl3pPr marL="758952" indent="-228600" algn="l" rtl="0" eaLnBrk="1" latinLnBrk="0" hangingPunct="1">
        <a:spcBef>
          <a:spcPts val="400"/>
        </a:spcBef>
        <a:buClr>
          <a:schemeClr val="accent4"/>
        </a:buClr>
        <a:buSzPct val="60000"/>
        <a:buFont typeface="Wingdings"/>
        <a:buChar char="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005840" indent="-228600" algn="l" rtl="0" eaLnBrk="1" latinLnBrk="0" hangingPunct="1">
        <a:spcBef>
          <a:spcPct val="20000"/>
        </a:spcBef>
        <a:buClr>
          <a:schemeClr val="accent4"/>
        </a:buClr>
        <a:buSzPct val="80000"/>
        <a:buFont typeface="Wingdings 2"/>
        <a:buChar char=""/>
        <a:defRPr kumimoji="0" sz="2000" kern="1200">
          <a:solidFill>
            <a:schemeClr val="tx1">
              <a:tint val="85000"/>
            </a:schemeClr>
          </a:solidFill>
          <a:latin typeface="+mn-lt"/>
          <a:ea typeface="+mn-ea"/>
          <a:cs typeface="+mn-cs"/>
        </a:defRPr>
      </a:lvl4pPr>
      <a:lvl5pPr marL="1280160" indent="-228600" algn="l" rtl="0" eaLnBrk="1" latinLnBrk="0" hangingPunct="1">
        <a:spcBef>
          <a:spcPts val="400"/>
        </a:spcBef>
        <a:buClr>
          <a:schemeClr val="accent4"/>
        </a:buClr>
        <a:buSzPct val="70000"/>
        <a:buFont typeface="Wingdings"/>
        <a:buChar char="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472184" indent="-182880" algn="l" rtl="0" eaLnBrk="1" latinLnBrk="0" hangingPunct="1">
        <a:spcBef>
          <a:spcPts val="400"/>
        </a:spcBef>
        <a:buClr>
          <a:schemeClr val="accent4"/>
        </a:buClr>
        <a:buSzPct val="80000"/>
        <a:buFont typeface="Wingdings 2"/>
        <a:buChar char=""/>
        <a:defRPr kumimoji="0" sz="1800" kern="1200">
          <a:solidFill>
            <a:schemeClr val="tx1">
              <a:tint val="85000"/>
            </a:schemeClr>
          </a:solidFill>
          <a:latin typeface="+mn-lt"/>
          <a:ea typeface="+mn-ea"/>
          <a:cs typeface="+mn-cs"/>
        </a:defRPr>
      </a:lvl6pPr>
      <a:lvl7pPr marL="1673352" indent="-182880" algn="l" rtl="0" eaLnBrk="1" latinLnBrk="0" hangingPunct="1">
        <a:spcBef>
          <a:spcPct val="20000"/>
        </a:spcBef>
        <a:buClr>
          <a:schemeClr val="accent4"/>
        </a:buClr>
        <a:buSzPct val="80000"/>
        <a:buFont typeface="Wingdings 2"/>
        <a:buChar char="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1847088" indent="-182880" algn="l" rtl="0" eaLnBrk="1" latinLnBrk="0" hangingPunct="1">
        <a:spcBef>
          <a:spcPts val="300"/>
        </a:spcBef>
        <a:buClr>
          <a:schemeClr val="accent4"/>
        </a:buClr>
        <a:buSzPct val="100000"/>
        <a:buChar char="•"/>
        <a:defRPr kumimoji="0" sz="1600" kern="1200" baseline="0">
          <a:solidFill>
            <a:schemeClr val="tx1">
              <a:tint val="85000"/>
            </a:schemeClr>
          </a:solidFill>
          <a:latin typeface="+mn-lt"/>
          <a:ea typeface="+mn-ea"/>
          <a:cs typeface="+mn-cs"/>
        </a:defRPr>
      </a:lvl8pPr>
      <a:lvl9pPr marL="2057400" indent="-182880" algn="l" rtl="0" eaLnBrk="1" latinLnBrk="0" hangingPunct="1">
        <a:spcBef>
          <a:spcPct val="20000"/>
        </a:spcBef>
        <a:buClr>
          <a:schemeClr val="accent4"/>
        </a:buClr>
        <a:buSzPct val="100000"/>
        <a:buFont typeface="Wingdings"/>
        <a:buChar char="§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9.jpeg"/><Relationship Id="rId4" Type="http://schemas.openxmlformats.org/officeDocument/2006/relationships/image" Target="../media/image8.jpe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5.png"/><Relationship Id="rId4" Type="http://schemas.openxmlformats.org/officeDocument/2006/relationships/image" Target="../media/image14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0.jpeg"/><Relationship Id="rId5" Type="http://schemas.openxmlformats.org/officeDocument/2006/relationships/image" Target="../media/image19.jpeg"/><Relationship Id="rId4" Type="http://schemas.openxmlformats.org/officeDocument/2006/relationships/image" Target="../media/image18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3.png"/><Relationship Id="rId4" Type="http://schemas.openxmlformats.org/officeDocument/2006/relationships/image" Target="../media/image22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7" Type="http://schemas.openxmlformats.org/officeDocument/2006/relationships/image" Target="../media/image28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7.jpeg"/><Relationship Id="rId5" Type="http://schemas.openxmlformats.org/officeDocument/2006/relationships/image" Target="../media/image26.jpeg"/><Relationship Id="rId4" Type="http://schemas.openxmlformats.org/officeDocument/2006/relationships/image" Target="../media/image25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2.jpeg"/><Relationship Id="rId5" Type="http://schemas.openxmlformats.org/officeDocument/2006/relationships/image" Target="../media/image31.png"/><Relationship Id="rId4" Type="http://schemas.openxmlformats.org/officeDocument/2006/relationships/image" Target="../media/image30.png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39.png"/><Relationship Id="rId3" Type="http://schemas.openxmlformats.org/officeDocument/2006/relationships/image" Target="../media/image34.jpeg"/><Relationship Id="rId7" Type="http://schemas.openxmlformats.org/officeDocument/2006/relationships/image" Target="../media/image38.png"/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7.png"/><Relationship Id="rId11" Type="http://schemas.openxmlformats.org/officeDocument/2006/relationships/image" Target="../media/image42.jpeg"/><Relationship Id="rId5" Type="http://schemas.openxmlformats.org/officeDocument/2006/relationships/image" Target="../media/image36.jpeg"/><Relationship Id="rId10" Type="http://schemas.openxmlformats.org/officeDocument/2006/relationships/image" Target="../media/image41.jpeg"/><Relationship Id="rId4" Type="http://schemas.openxmlformats.org/officeDocument/2006/relationships/image" Target="../media/image35.jpeg"/><Relationship Id="rId9" Type="http://schemas.openxmlformats.org/officeDocument/2006/relationships/image" Target="../media/image40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pn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6.jpeg"/><Relationship Id="rId5" Type="http://schemas.openxmlformats.org/officeDocument/2006/relationships/image" Target="../media/image45.png"/><Relationship Id="rId4" Type="http://schemas.openxmlformats.org/officeDocument/2006/relationships/image" Target="../media/image44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pn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8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png"/><Relationship Id="rId2" Type="http://schemas.openxmlformats.org/officeDocument/2006/relationships/image" Target="../media/image49.pn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png"/><Relationship Id="rId7" Type="http://schemas.openxmlformats.org/officeDocument/2006/relationships/image" Target="../media/image55.pn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4.png"/><Relationship Id="rId5" Type="http://schemas.openxmlformats.org/officeDocument/2006/relationships/image" Target="../media/image53.png"/><Relationship Id="rId4" Type="http://schemas.openxmlformats.org/officeDocument/2006/relationships/image" Target="../media/image52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6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9.png"/><Relationship Id="rId5" Type="http://schemas.openxmlformats.org/officeDocument/2006/relationships/image" Target="../media/image58.png"/><Relationship Id="rId4" Type="http://schemas.openxmlformats.org/officeDocument/2006/relationships/image" Target="../media/image57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0.pn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3.png"/><Relationship Id="rId5" Type="http://schemas.openxmlformats.org/officeDocument/2006/relationships/image" Target="../media/image62.png"/><Relationship Id="rId4" Type="http://schemas.openxmlformats.org/officeDocument/2006/relationships/image" Target="../media/image61.jpe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4.jpeg"/><Relationship Id="rId7" Type="http://schemas.openxmlformats.org/officeDocument/2006/relationships/image" Target="../media/image68.pn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67.png"/><Relationship Id="rId5" Type="http://schemas.openxmlformats.org/officeDocument/2006/relationships/image" Target="../media/image66.jpeg"/><Relationship Id="rId4" Type="http://schemas.openxmlformats.org/officeDocument/2006/relationships/image" Target="../media/image65.png"/></Relationships>
</file>

<file path=ppt/slides/_rels/slide19.xml.rels><?xml version="1.0" encoding="UTF-8" standalone="yes"?>
<Relationships xmlns="http://schemas.openxmlformats.org/package/2006/relationships"><Relationship Id="rId8" Type="http://schemas.openxmlformats.org/officeDocument/2006/relationships/image" Target="../media/image74.jpeg"/><Relationship Id="rId13" Type="http://schemas.openxmlformats.org/officeDocument/2006/relationships/image" Target="../media/image79.jpeg"/><Relationship Id="rId3" Type="http://schemas.openxmlformats.org/officeDocument/2006/relationships/image" Target="../media/image69.jpeg"/><Relationship Id="rId7" Type="http://schemas.openxmlformats.org/officeDocument/2006/relationships/image" Target="../media/image73.jpeg"/><Relationship Id="rId12" Type="http://schemas.openxmlformats.org/officeDocument/2006/relationships/image" Target="../media/image78.jpeg"/><Relationship Id="rId2" Type="http://schemas.openxmlformats.org/officeDocument/2006/relationships/image" Target="../media/image12.jpeg"/><Relationship Id="rId16" Type="http://schemas.openxmlformats.org/officeDocument/2006/relationships/image" Target="../media/image82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2.jpeg"/><Relationship Id="rId11" Type="http://schemas.openxmlformats.org/officeDocument/2006/relationships/image" Target="../media/image77.tiff"/><Relationship Id="rId5" Type="http://schemas.openxmlformats.org/officeDocument/2006/relationships/image" Target="../media/image71.jpeg"/><Relationship Id="rId15" Type="http://schemas.openxmlformats.org/officeDocument/2006/relationships/image" Target="../media/image81.jpeg"/><Relationship Id="rId10" Type="http://schemas.openxmlformats.org/officeDocument/2006/relationships/image" Target="../media/image76.jpeg"/><Relationship Id="rId4" Type="http://schemas.openxmlformats.org/officeDocument/2006/relationships/image" Target="../media/image70.jpeg"/><Relationship Id="rId9" Type="http://schemas.openxmlformats.org/officeDocument/2006/relationships/image" Target="../media/image75.jpeg"/><Relationship Id="rId14" Type="http://schemas.openxmlformats.org/officeDocument/2006/relationships/image" Target="../media/image80.jpe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/>
        </p:blipFill>
        <p:spPr>
          <a:xfrm>
            <a:off x="0" y="0"/>
            <a:ext cx="9193696" cy="6858000"/>
          </a:xfrm>
        </p:spPr>
      </p:pic>
      <p:sp>
        <p:nvSpPr>
          <p:cNvPr id="5" name="TextBox 4"/>
          <p:cNvSpPr txBox="1"/>
          <p:nvPr/>
        </p:nvSpPr>
        <p:spPr>
          <a:xfrm>
            <a:off x="0" y="5565338"/>
            <a:ext cx="9144000" cy="1292662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ru-RU" sz="5400" b="1" dirty="0" smtClean="0">
                <a:solidFill>
                  <a:srgbClr val="00B050"/>
                </a:solidFill>
                <a:latin typeface="Gabriola" pitchFamily="82" charset="0"/>
              </a:rPr>
              <a:t> </a:t>
            </a:r>
            <a:r>
              <a:rPr lang="ru-RU" sz="3600" b="1" dirty="0" smtClean="0">
                <a:solidFill>
                  <a:srgbClr val="00B050"/>
                </a:solidFill>
                <a:latin typeface="Arial" pitchFamily="34" charset="0"/>
                <a:cs typeface="Arial" pitchFamily="34" charset="0"/>
              </a:rPr>
              <a:t>Через творчество в профессию</a:t>
            </a:r>
            <a:endParaRPr lang="en-US" sz="4000" b="1" dirty="0" smtClean="0">
              <a:solidFill>
                <a:srgbClr val="00B050"/>
              </a:solidFill>
              <a:latin typeface="Arial" pitchFamily="34" charset="0"/>
              <a:cs typeface="Arial" pitchFamily="34" charset="0"/>
            </a:endParaRPr>
          </a:p>
          <a:p>
            <a:pPr algn="r"/>
            <a:r>
              <a:rPr lang="ru-RU" sz="2400" b="1" dirty="0" smtClean="0">
                <a:latin typeface="Arial" pitchFamily="34" charset="0"/>
                <a:cs typeface="Arial" pitchFamily="34" charset="0"/>
              </a:rPr>
              <a:t>Константинова С. А., библиотекарь</a:t>
            </a:r>
            <a:endParaRPr lang="ru-RU" sz="24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0" y="0"/>
            <a:ext cx="9144000" cy="2143116"/>
          </a:xfrm>
          <a:prstGeom prst="rect">
            <a:avLst/>
          </a:prstGeom>
          <a:solidFill>
            <a:srgbClr val="09712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ГПОУ «</a:t>
            </a:r>
            <a:r>
              <a:rPr lang="ru-RU" dirty="0" err="1" smtClean="0"/>
              <a:t>Калтанский</a:t>
            </a:r>
            <a:r>
              <a:rPr lang="ru-RU" dirty="0" smtClean="0"/>
              <a:t> многопрофильный техникум»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17622111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/>
        </p:blipFill>
        <p:spPr>
          <a:xfrm>
            <a:off x="0" y="90595"/>
            <a:ext cx="8028384" cy="2999157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2627784" y="19926"/>
            <a:ext cx="6516216" cy="4417186"/>
          </a:xfrm>
          <a:prstGeom prst="rect">
            <a:avLst/>
          </a:prstGeom>
          <a:ln>
            <a:solidFill>
              <a:schemeClr val="bg1"/>
            </a:solidFill>
          </a:ln>
        </p:spPr>
      </p:pic>
      <p:pic>
        <p:nvPicPr>
          <p:cNvPr id="2050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23528" y="3060922"/>
            <a:ext cx="6624736" cy="3797078"/>
          </a:xfrm>
          <a:prstGeom prst="rect">
            <a:avLst/>
          </a:prstGeom>
          <a:noFill/>
          <a:ln w="28575">
            <a:solidFill>
              <a:schemeClr val="bg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9" name="TextBox 8"/>
          <p:cNvSpPr txBox="1"/>
          <p:nvPr/>
        </p:nvSpPr>
        <p:spPr>
          <a:xfrm>
            <a:off x="6933330" y="5584504"/>
            <a:ext cx="2029723" cy="830997"/>
          </a:xfrm>
          <a:prstGeom prst="rect">
            <a:avLst/>
          </a:prstGeom>
          <a:noFill/>
          <a:ln w="38100">
            <a:solidFill>
              <a:schemeClr val="bg1"/>
            </a:solidFill>
          </a:ln>
        </p:spPr>
        <p:txBody>
          <a:bodyPr wrap="none" rtlCol="0">
            <a:spAutoFit/>
          </a:bodyPr>
          <a:lstStyle/>
          <a:p>
            <a:r>
              <a:rPr lang="ru-RU" sz="2400" b="1" dirty="0" smtClean="0">
                <a:solidFill>
                  <a:srgbClr val="002060"/>
                </a:solidFill>
              </a:rPr>
              <a:t>Библио</a:t>
            </a:r>
            <a:r>
              <a:rPr lang="ru-RU" sz="2400" b="1" dirty="0" smtClean="0">
                <a:solidFill>
                  <a:schemeClr val="bg1"/>
                </a:solidFill>
              </a:rPr>
              <a:t>тека</a:t>
            </a:r>
            <a:r>
              <a:rPr lang="ru-RU" sz="2400" b="1" dirty="0" smtClean="0">
                <a:solidFill>
                  <a:srgbClr val="002060"/>
                </a:solidFill>
              </a:rPr>
              <a:t> </a:t>
            </a:r>
          </a:p>
          <a:p>
            <a:r>
              <a:rPr lang="ru-RU" sz="2400" b="1" dirty="0" smtClean="0">
                <a:solidFill>
                  <a:srgbClr val="002060"/>
                </a:solidFill>
              </a:rPr>
              <a:t>     сего</a:t>
            </a:r>
            <a:r>
              <a:rPr lang="ru-RU" sz="2400" b="1" dirty="0" smtClean="0">
                <a:solidFill>
                  <a:schemeClr val="bg1"/>
                </a:solidFill>
              </a:rPr>
              <a:t>дня</a:t>
            </a:r>
            <a:endParaRPr lang="ru-RU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7119384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4099" name="Picture 3" descr="D:\2 сайт\сайт техникума\2 сайт мероприятия\библиотека продавцы\DSC_0207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3411" y="3717032"/>
            <a:ext cx="3118429" cy="2983227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4100" name="Picture 4" descr="D:\2 сайт\сайт техникума\библиотека работает\PIC_6147.JPG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4699" y="0"/>
            <a:ext cx="5493405" cy="35602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4101" name="Picture 5" descr="D:\2 сайт\сайт техникума\библиотека работает\PIC_6213.JPG"/>
          <p:cNvPicPr>
            <a:picLocks noChangeAspect="1" noChangeArrowheads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381584" y="3560201"/>
            <a:ext cx="5761999" cy="32411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4102" name="Picture 6" descr="D:\2 сайт\сайт техникума\библиотека работает\DSC_0629.JPG"/>
          <p:cNvPicPr>
            <a:picLocks noChangeAspect="1" noChangeArrowheads="1"/>
          </p:cNvPicPr>
          <p:nvPr/>
        </p:nvPicPr>
        <p:blipFill rotWithShape="1">
          <a:blip r:embed="rId5" cstate="email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/>
        </p:blipFill>
        <p:spPr bwMode="auto">
          <a:xfrm>
            <a:off x="4860032" y="-8257"/>
            <a:ext cx="4283968" cy="4367806"/>
          </a:xfrm>
          <a:prstGeom prst="ellipse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2985926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1844824"/>
            <a:ext cx="7239000" cy="1143000"/>
          </a:xfrm>
        </p:spPr>
        <p:txBody>
          <a:bodyPr>
            <a:noAutofit/>
          </a:bodyPr>
          <a:lstStyle/>
          <a:p>
            <a:pPr lvl="0">
              <a:spcBef>
                <a:spcPct val="20000"/>
              </a:spcBef>
            </a:pPr>
            <a:endParaRPr lang="ru-RU" sz="3600" dirty="0"/>
          </a:p>
        </p:txBody>
      </p:sp>
      <p:sp>
        <p:nvSpPr>
          <p:cNvPr id="4" name="Объект 3"/>
          <p:cNvSpPr>
            <a:spLocks noGrp="1"/>
          </p:cNvSpPr>
          <p:nvPr>
            <p:ph idx="1"/>
          </p:nvPr>
        </p:nvSpPr>
        <p:spPr>
          <a:xfrm>
            <a:off x="457200" y="1609416"/>
            <a:ext cx="7239000" cy="1459544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ru-RU" dirty="0" smtClean="0"/>
              <a:t>       </a:t>
            </a:r>
            <a:endParaRPr lang="ru-RU" dirty="0"/>
          </a:p>
        </p:txBody>
      </p:sp>
      <p:pic>
        <p:nvPicPr>
          <p:cNvPr id="10" name="Рисунок 9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6479"/>
            <a:ext cx="9144000" cy="6858000"/>
          </a:xfrm>
          <a:prstGeom prst="rect">
            <a:avLst/>
          </a:prstGeom>
        </p:spPr>
      </p:pic>
      <p:sp>
        <p:nvSpPr>
          <p:cNvPr id="12" name="Облако 11"/>
          <p:cNvSpPr/>
          <p:nvPr/>
        </p:nvSpPr>
        <p:spPr>
          <a:xfrm rot="21215491">
            <a:off x="98965" y="490280"/>
            <a:ext cx="5546872" cy="2535178"/>
          </a:xfrm>
          <a:prstGeom prst="cloud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endParaRPr lang="ru-RU" sz="3200" b="1" dirty="0" smtClean="0">
              <a:solidFill>
                <a:srgbClr val="7030A0"/>
              </a:solidFill>
              <a:latin typeface="Times New Roman" pitchFamily="18" charset="0"/>
              <a:cs typeface="Times New Roman" pitchFamily="18" charset="0"/>
            </a:endParaRPr>
          </a:p>
          <a:p>
            <a:pPr lvl="0" algn="ctr"/>
            <a:r>
              <a:rPr lang="ru-RU" sz="3200" b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«</a:t>
            </a:r>
            <a:r>
              <a:rPr lang="ru-RU" sz="3200" b="1" dirty="0">
                <a:solidFill>
                  <a:srgbClr val="7030A0"/>
                </a:solidFill>
                <a:latin typeface="Segoe Script" pitchFamily="34" charset="0"/>
                <a:cs typeface="Times New Roman" pitchFamily="18" charset="0"/>
              </a:rPr>
              <a:t>Библиотекарь – профессия творческая»</a:t>
            </a:r>
            <a:br>
              <a:rPr lang="ru-RU" sz="3200" b="1" dirty="0">
                <a:solidFill>
                  <a:srgbClr val="7030A0"/>
                </a:solidFill>
                <a:latin typeface="Segoe Script" pitchFamily="34" charset="0"/>
                <a:cs typeface="Times New Roman" pitchFamily="18" charset="0"/>
              </a:rPr>
            </a:br>
            <a:endParaRPr lang="ru-RU" sz="3200" dirty="0">
              <a:solidFill>
                <a:prstClr val="black"/>
              </a:solidFill>
              <a:latin typeface="Segoe Script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9712501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/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xmlns="" val="23742711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Рисунок 1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682625" y="5085184"/>
            <a:ext cx="266523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ru-RU" dirty="0"/>
          </a:p>
        </p:txBody>
      </p:sp>
      <p:pic>
        <p:nvPicPr>
          <p:cNvPr id="16389" name="Picture 5" descr="C:\Users\Николай\Desktop\лампа\SDC13483.JPG"/>
          <p:cNvPicPr>
            <a:picLocks noChangeAspect="1" noChangeArrowheads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/>
        </p:blipFill>
        <p:spPr bwMode="auto">
          <a:xfrm>
            <a:off x="0" y="4437112"/>
            <a:ext cx="3491880" cy="242088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6390" name="Picture 6" descr="C:\Users\Николай\Desktop\лампа\P1080751.JPG"/>
          <p:cNvPicPr>
            <a:picLocks noChangeAspect="1" noChangeArrowheads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417157" y="4437112"/>
            <a:ext cx="3680573" cy="24208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214414" y="214290"/>
            <a:ext cx="6657975" cy="4000528"/>
          </a:xfrm>
          <a:prstGeom prst="roundRect">
            <a:avLst>
              <a:gd name="adj" fmla="val 11111"/>
            </a:avLst>
          </a:prstGeom>
          <a:ln w="190500" cap="rnd">
            <a:solidFill>
              <a:srgbClr val="C8C6BD"/>
            </a:solidFill>
            <a:prstDash val="solid"/>
          </a:ln>
          <a:effectLst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  <p:sp>
        <p:nvSpPr>
          <p:cNvPr id="2" name="Облако 1"/>
          <p:cNvSpPr/>
          <p:nvPr/>
        </p:nvSpPr>
        <p:spPr>
          <a:xfrm>
            <a:off x="2928926" y="4127794"/>
            <a:ext cx="2786082" cy="2653444"/>
          </a:xfrm>
          <a:prstGeom prst="cloud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4000" b="1" dirty="0">
                <a:solidFill>
                  <a:schemeClr val="bg1"/>
                </a:solidFill>
                <a:latin typeface="Gabriola" pitchFamily="82" charset="0"/>
              </a:rPr>
              <a:t>Осень и стихи</a:t>
            </a:r>
          </a:p>
        </p:txBody>
      </p:sp>
    </p:spTree>
    <p:extLst>
      <p:ext uri="{BB962C8B-B14F-4D97-AF65-F5344CB8AC3E}">
        <p14:creationId xmlns:p14="http://schemas.microsoft.com/office/powerpoint/2010/main" xmlns="" val="2636888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6228184" y="4437112"/>
            <a:ext cx="1368152" cy="1368152"/>
          </a:xfrm>
        </p:spPr>
        <p:txBody>
          <a:bodyPr>
            <a:normAutofit/>
          </a:bodyPr>
          <a:lstStyle/>
          <a:p>
            <a:endParaRPr lang="ru-RU" sz="1800" dirty="0">
              <a:latin typeface="Times New Roman" pitchFamily="18" charset="0"/>
              <a:cs typeface="Times New Roman" pitchFamily="18" charset="0"/>
            </a:endParaRPr>
          </a:p>
          <a:p>
            <a:endParaRPr lang="ru-RU" sz="1800" dirty="0" smtClean="0">
              <a:latin typeface="Times New Roman" pitchFamily="18" charset="0"/>
              <a:cs typeface="Times New Roman" pitchFamily="18" charset="0"/>
            </a:endParaRPr>
          </a:p>
          <a:p>
            <a:endParaRPr lang="ru-RU" sz="18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7" name="Рисунок 6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-121786" y="0"/>
            <a:ext cx="9265786" cy="6858000"/>
          </a:xfrm>
          <a:prstGeom prst="rect">
            <a:avLst/>
          </a:prstGeom>
        </p:spPr>
      </p:pic>
      <p:pic>
        <p:nvPicPr>
          <p:cNvPr id="12290" name="Picture 2" descr="C:\Users\Николай\Desktop\лампа\SDC17756.JPG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5313" y="228600"/>
            <a:ext cx="4607332" cy="3200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2292" name="Picture 4" descr="C:\Users\Николай\Desktop\лампа\SDC17753.JPG"/>
          <p:cNvPicPr>
            <a:picLocks noChangeAspect="1" noChangeArrowheads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5312" y="3657600"/>
            <a:ext cx="4607332" cy="3200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2293" name="Picture 5" descr="C:\Users\Николай\Desktop\лампа\SDC13484.JPG"/>
          <p:cNvPicPr>
            <a:picLocks noChangeAspect="1" noChangeArrowheads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836124" y="3657600"/>
            <a:ext cx="4267200" cy="3200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Горизонтальный свиток 3"/>
          <p:cNvSpPr/>
          <p:nvPr/>
        </p:nvSpPr>
        <p:spPr>
          <a:xfrm>
            <a:off x="4768934" y="248035"/>
            <a:ext cx="4281844" cy="1600202"/>
          </a:xfrm>
          <a:prstGeom prst="horizontalScroll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600" b="1" dirty="0">
                <a:latin typeface="Gabriola" pitchFamily="82" charset="0"/>
              </a:rPr>
              <a:t>Сотрудничество </a:t>
            </a:r>
            <a:r>
              <a:rPr lang="en-US" sz="2600" b="1" dirty="0" smtClean="0">
                <a:latin typeface="Gabriola" pitchFamily="82" charset="0"/>
              </a:rPr>
              <a:t/>
            </a:r>
            <a:br>
              <a:rPr lang="en-US" sz="2600" b="1" dirty="0" smtClean="0">
                <a:latin typeface="Gabriola" pitchFamily="82" charset="0"/>
              </a:rPr>
            </a:br>
            <a:r>
              <a:rPr lang="ru-RU" sz="2600" b="1" dirty="0" smtClean="0">
                <a:latin typeface="Gabriola" pitchFamily="82" charset="0"/>
              </a:rPr>
              <a:t>с </a:t>
            </a:r>
            <a:r>
              <a:rPr lang="ru-RU" sz="2600" b="1" dirty="0">
                <a:latin typeface="Gabriola" pitchFamily="82" charset="0"/>
              </a:rPr>
              <a:t>городским поэтическим клубом «</a:t>
            </a:r>
            <a:r>
              <a:rPr lang="ru-RU" sz="2600" b="1" dirty="0" smtClean="0">
                <a:latin typeface="Gabriola" pitchFamily="82" charset="0"/>
              </a:rPr>
              <a:t>РОДНИК»</a:t>
            </a:r>
            <a:endParaRPr lang="ru-RU" sz="2600" b="1" dirty="0">
              <a:latin typeface="Gabriola" pitchFamily="82" charset="0"/>
            </a:endParaRPr>
          </a:p>
        </p:txBody>
      </p:sp>
      <p:pic>
        <p:nvPicPr>
          <p:cNvPr id="12295" name="Picture 7" descr="D:\СВЕТЛАНА\Светлана\зелёная лампа 23мая 2012\SDC17734.JPG"/>
          <p:cNvPicPr>
            <a:picLocks noChangeAspect="1" noChangeArrowheads="1"/>
          </p:cNvPicPr>
          <p:nvPr/>
        </p:nvPicPr>
        <p:blipFill rotWithShape="1">
          <a:blip r:embed="rId6" cstate="email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/>
        </p:blipFill>
        <p:spPr bwMode="auto">
          <a:xfrm>
            <a:off x="5724128" y="1781449"/>
            <a:ext cx="2592288" cy="1782574"/>
          </a:xfrm>
          <a:prstGeom prst="rect">
            <a:avLst/>
          </a:prstGeom>
          <a:noFill/>
          <a:ln>
            <a:solidFill>
              <a:srgbClr val="FFFF00"/>
            </a:solidFill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22433715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6228184" y="4437112"/>
            <a:ext cx="1368152" cy="1368152"/>
          </a:xfrm>
        </p:spPr>
        <p:txBody>
          <a:bodyPr>
            <a:normAutofit/>
          </a:bodyPr>
          <a:lstStyle/>
          <a:p>
            <a:endParaRPr lang="ru-RU" sz="1800" dirty="0">
              <a:latin typeface="Times New Roman" pitchFamily="18" charset="0"/>
              <a:cs typeface="Times New Roman" pitchFamily="18" charset="0"/>
            </a:endParaRPr>
          </a:p>
          <a:p>
            <a:endParaRPr lang="ru-RU" sz="1800" dirty="0" smtClean="0">
              <a:latin typeface="Times New Roman" pitchFamily="18" charset="0"/>
              <a:cs typeface="Times New Roman" pitchFamily="18" charset="0"/>
            </a:endParaRPr>
          </a:p>
          <a:p>
            <a:endParaRPr lang="ru-RU" sz="18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7" name="Рисунок 6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-43044" y="0"/>
            <a:ext cx="9144000" cy="6858000"/>
          </a:xfrm>
          <a:prstGeom prst="rect">
            <a:avLst/>
          </a:prstGeom>
        </p:spPr>
      </p:pic>
      <p:pic>
        <p:nvPicPr>
          <p:cNvPr id="4100" name="Picture 4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3573016"/>
            <a:ext cx="3399549" cy="309966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106" name="Picture 10" descr="C:\Users\Николай\Desktop\лампа\P1080757.JPG"/>
          <p:cNvPicPr>
            <a:picLocks noChangeAspect="1" noChangeArrowheads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2610" y="260648"/>
            <a:ext cx="3301630" cy="26642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Горизонтальный свиток 5"/>
          <p:cNvSpPr/>
          <p:nvPr/>
        </p:nvSpPr>
        <p:spPr>
          <a:xfrm>
            <a:off x="3851920" y="5088507"/>
            <a:ext cx="5000782" cy="1584176"/>
          </a:xfrm>
          <a:prstGeom prst="horizontalScroll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b="1" dirty="0" smtClean="0">
                <a:latin typeface="Gabriola" pitchFamily="82" charset="0"/>
              </a:rPr>
              <a:t>Стихи на проспекте – новая форма работы библиотеки</a:t>
            </a:r>
            <a:endParaRPr lang="ru-RU" sz="2800" b="1" dirty="0">
              <a:latin typeface="Gabriola" pitchFamily="82" charset="0"/>
            </a:endParaRP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428992" y="571480"/>
            <a:ext cx="5544000" cy="402522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  <p:extLst>
      <p:ext uri="{BB962C8B-B14F-4D97-AF65-F5344CB8AC3E}">
        <p14:creationId xmlns:p14="http://schemas.microsoft.com/office/powerpoint/2010/main" xmlns="" val="40866066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6228184" y="4437112"/>
            <a:ext cx="1368152" cy="1368152"/>
          </a:xfrm>
        </p:spPr>
        <p:txBody>
          <a:bodyPr>
            <a:normAutofit/>
          </a:bodyPr>
          <a:lstStyle/>
          <a:p>
            <a:endParaRPr lang="ru-RU" sz="1800" dirty="0">
              <a:latin typeface="Times New Roman" pitchFamily="18" charset="0"/>
              <a:cs typeface="Times New Roman" pitchFamily="18" charset="0"/>
            </a:endParaRPr>
          </a:p>
          <a:p>
            <a:endParaRPr lang="ru-RU" sz="1800" dirty="0" smtClean="0">
              <a:latin typeface="Times New Roman" pitchFamily="18" charset="0"/>
              <a:cs typeface="Times New Roman" pitchFamily="18" charset="0"/>
            </a:endParaRPr>
          </a:p>
          <a:p>
            <a:endParaRPr lang="ru-RU" sz="18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7" name="Рисунок 6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-15117" y="-6437"/>
            <a:ext cx="9144000" cy="6858000"/>
          </a:xfrm>
          <a:prstGeom prst="rect">
            <a:avLst/>
          </a:prstGeom>
        </p:spPr>
      </p:pic>
      <p:pic>
        <p:nvPicPr>
          <p:cNvPr id="22530" name="Picture 2" descr="D:\СВЕТЛАНА\Светлана\фото всех мероприятий 2014\фото Лермонтов\IMG_2413.JPG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259509" y="31536"/>
            <a:ext cx="3168475" cy="23893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22531" name="Picture 3" descr="D:\СВЕТЛАНА\Светлана\фото всех мероприятий 2014\фото Лермонтов\IMG_2397.JPG"/>
          <p:cNvPicPr>
            <a:picLocks noChangeAspect="1" noChangeArrowheads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/>
        </p:blipFill>
        <p:spPr bwMode="auto">
          <a:xfrm>
            <a:off x="4639926" y="68413"/>
            <a:ext cx="3244008" cy="235247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22532" name="Picture 4" descr="D:\СВЕТЛАНА\Светлана\фото всех мероприятий 2014\фото Лермонтов\IMG_2404.JPG"/>
          <p:cNvPicPr>
            <a:picLocks noChangeAspect="1" noChangeArrowheads="1"/>
          </p:cNvPicPr>
          <p:nvPr/>
        </p:nvPicPr>
        <p:blipFill rotWithShape="1">
          <a:blip r:embed="rId5" cstate="email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/>
        </p:blipFill>
        <p:spPr bwMode="auto">
          <a:xfrm>
            <a:off x="1795126" y="3844152"/>
            <a:ext cx="5689600" cy="30138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22533" name="Picture 5" descr="D:\СВЕТЛАНА\Светлана\фото всех мероприятий 2014\фото Лермонтов\IMG_2357.JPG"/>
          <p:cNvPicPr>
            <a:picLocks noChangeAspect="1" noChangeArrowheads="1"/>
          </p:cNvPicPr>
          <p:nvPr/>
        </p:nvPicPr>
        <p:blipFill rotWithShape="1">
          <a:blip r:embed="rId6" cstate="email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/>
        </p:blipFill>
        <p:spPr bwMode="auto">
          <a:xfrm>
            <a:off x="0" y="2216584"/>
            <a:ext cx="3059832" cy="2364544"/>
          </a:xfrm>
          <a:prstGeom prst="rect">
            <a:avLst/>
          </a:prstGeom>
          <a:noFill/>
          <a:ln>
            <a:solidFill>
              <a:srgbClr val="FFFF00"/>
            </a:solidFill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22534" name="Picture 6" descr="D:\СВЕТЛАНА\Светлана\фото всех мероприятий 2014\фото Лермонтов\IMG_2380.JPG"/>
          <p:cNvPicPr>
            <a:picLocks noChangeAspect="1" noChangeArrowheads="1"/>
          </p:cNvPicPr>
          <p:nvPr/>
        </p:nvPicPr>
        <p:blipFill rotWithShape="1">
          <a:blip r:embed="rId7" cstate="email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/>
        </p:blipFill>
        <p:spPr bwMode="auto">
          <a:xfrm>
            <a:off x="5793655" y="2440865"/>
            <a:ext cx="3335228" cy="2220528"/>
          </a:xfrm>
          <a:prstGeom prst="rect">
            <a:avLst/>
          </a:prstGeom>
          <a:noFill/>
          <a:ln>
            <a:solidFill>
              <a:srgbClr val="FFFF00"/>
            </a:solidFill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2928926" y="2281439"/>
            <a:ext cx="3143272" cy="1815882"/>
          </a:xfrm>
          <a:prstGeom prst="rect">
            <a:avLst/>
          </a:prstGeom>
          <a:solidFill>
            <a:schemeClr val="bg1">
              <a:lumMod val="95000"/>
            </a:schemeClr>
          </a:solidFill>
          <a:ln w="38100"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ru-RU" sz="2800" b="1" dirty="0" smtClean="0">
                <a:latin typeface="Gabriola" pitchFamily="82" charset="0"/>
              </a:rPr>
              <a:t>Творческий урок -</a:t>
            </a:r>
          </a:p>
          <a:p>
            <a:pPr algn="ctr"/>
            <a:r>
              <a:rPr lang="ru-RU" sz="2800" b="1" dirty="0" smtClean="0">
                <a:latin typeface="Gabriola" pitchFamily="82" charset="0"/>
              </a:rPr>
              <a:t>Лирика</a:t>
            </a:r>
          </a:p>
          <a:p>
            <a:pPr algn="ctr"/>
            <a:r>
              <a:rPr lang="ru-RU" sz="2800" b="1" dirty="0" smtClean="0">
                <a:latin typeface="Gabriola" pitchFamily="82" charset="0"/>
              </a:rPr>
              <a:t> М.</a:t>
            </a:r>
            <a:r>
              <a:rPr lang="en-US" sz="2800" b="1" dirty="0" smtClean="0">
                <a:latin typeface="Gabriola" pitchFamily="82" charset="0"/>
              </a:rPr>
              <a:t> </a:t>
            </a:r>
            <a:r>
              <a:rPr lang="ru-RU" sz="2800" b="1" dirty="0" smtClean="0">
                <a:latin typeface="Gabriola" pitchFamily="82" charset="0"/>
              </a:rPr>
              <a:t>Ю. Лермонтова </a:t>
            </a:r>
          </a:p>
        </p:txBody>
      </p:sp>
    </p:spTree>
    <p:extLst>
      <p:ext uri="{BB962C8B-B14F-4D97-AF65-F5344CB8AC3E}">
        <p14:creationId xmlns:p14="http://schemas.microsoft.com/office/powerpoint/2010/main" xmlns="" val="17062188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6228184" y="4437112"/>
            <a:ext cx="1368152" cy="1368152"/>
          </a:xfrm>
        </p:spPr>
        <p:txBody>
          <a:bodyPr>
            <a:normAutofit/>
          </a:bodyPr>
          <a:lstStyle/>
          <a:p>
            <a:endParaRPr lang="ru-RU" sz="1800" dirty="0">
              <a:latin typeface="Times New Roman" pitchFamily="18" charset="0"/>
              <a:cs typeface="Times New Roman" pitchFamily="18" charset="0"/>
            </a:endParaRPr>
          </a:p>
          <a:p>
            <a:endParaRPr lang="ru-RU" sz="1800" dirty="0" smtClean="0">
              <a:latin typeface="Times New Roman" pitchFamily="18" charset="0"/>
              <a:cs typeface="Times New Roman" pitchFamily="18" charset="0"/>
            </a:endParaRPr>
          </a:p>
          <a:p>
            <a:endParaRPr lang="ru-RU" sz="18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7" name="Рисунок 6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9218" name="Picture 2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-25188" y="2073130"/>
            <a:ext cx="3609944" cy="2176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9220" name="Picture 4"/>
          <p:cNvPicPr>
            <a:picLocks noChangeAspect="1" noChangeArrowheads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427984" y="-16478"/>
            <a:ext cx="4716016" cy="682103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9221" name="Picture 5"/>
          <p:cNvPicPr>
            <a:picLocks noChangeAspect="1" noChangeArrowheads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39553" y="188640"/>
            <a:ext cx="3168351" cy="188449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9222" name="Picture 6" descr="D:\СВЕТЛАНА\Светлана\фото всех мероприятий 2014\фото бел. журавл. 2014\PIC_9522.JPG"/>
          <p:cNvPicPr>
            <a:picLocks noChangeAspect="1" noChangeArrowheads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8077" y="4280146"/>
            <a:ext cx="4563923" cy="25570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19593995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Номер слайда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CFD6BA8C-9EE9-40AB-982E-9D7A688DDD41}" type="slidenum">
              <a:rPr lang="ru-RU" smtClean="0"/>
              <a:pPr>
                <a:defRPr/>
              </a:pPr>
              <a:t>11</a:t>
            </a:fld>
            <a:endParaRPr lang="ru-RU"/>
          </a:p>
        </p:txBody>
      </p:sp>
      <p:sp>
        <p:nvSpPr>
          <p:cNvPr id="3" name="TextBox 2"/>
          <p:cNvSpPr txBox="1"/>
          <p:nvPr/>
        </p:nvSpPr>
        <p:spPr>
          <a:xfrm>
            <a:off x="785813" y="214313"/>
            <a:ext cx="7786687" cy="623887"/>
          </a:xfrm>
          <a:prstGeom prst="ribbon">
            <a:avLst>
              <a:gd name="adj1" fmla="val 16667"/>
              <a:gd name="adj2" fmla="val 69150"/>
            </a:avLst>
          </a:prstGeom>
          <a:solidFill>
            <a:srgbClr val="FFFFCC"/>
          </a:solidFill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800" b="1" i="1" dirty="0"/>
              <a:t>ЭТАПЫ ПРОЕКТА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428596" y="857232"/>
            <a:ext cx="773653" cy="5572164"/>
          </a:xfrm>
          <a:prstGeom prst="verticalScroll">
            <a:avLst/>
          </a:prstGeom>
          <a:solidFill>
            <a:srgbClr val="CCFFFF"/>
          </a:solidFill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vert="wordArtVert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400" b="1" dirty="0">
                <a:latin typeface="Times New Roman" pitchFamily="18" charset="0"/>
                <a:cs typeface="Times New Roman" pitchFamily="18" charset="0"/>
              </a:rPr>
              <a:t>ПРАКТИЧЕСКИЙ</a:t>
            </a:r>
          </a:p>
        </p:txBody>
      </p:sp>
      <p:pic>
        <p:nvPicPr>
          <p:cNvPr id="44034" name="Picture 2" descr="G:\журнал\фото зел.лапмы 19.02\IMG_2821.JPG"/>
          <p:cNvPicPr>
            <a:picLocks noChangeAspect="1" noChangeArrowheads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1142976" y="3714752"/>
            <a:ext cx="3982794" cy="2628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44035" name="Picture 3" descr="G:\журнал\фото зел.лапмы 19.02\IMG_2850.JPG"/>
          <p:cNvPicPr>
            <a:picLocks noChangeAspect="1" noChangeArrowheads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5072066" y="3690938"/>
            <a:ext cx="3887999" cy="2592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44036" name="Picture 4" descr="G:\журнал\фото зел.лапмы 19.02\IMG_2852.JPG"/>
          <p:cNvPicPr>
            <a:picLocks noChangeAspect="1" noChangeArrowheads="1"/>
          </p:cNvPicPr>
          <p:nvPr/>
        </p:nvPicPr>
        <p:blipFill>
          <a:blip r:embed="rId4" cstate="email"/>
          <a:srcRect/>
          <a:stretch>
            <a:fillRect/>
          </a:stretch>
        </p:blipFill>
        <p:spPr bwMode="auto">
          <a:xfrm>
            <a:off x="1285851" y="974390"/>
            <a:ext cx="3811764" cy="2592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44037" name="Picture 5" descr="G:\журнал\фото зел.лапмы 19.02\IMG_2859.JPG"/>
          <p:cNvPicPr>
            <a:picLocks noChangeAspect="1" noChangeArrowheads="1"/>
          </p:cNvPicPr>
          <p:nvPr/>
        </p:nvPicPr>
        <p:blipFill>
          <a:blip r:embed="rId5" cstate="email"/>
          <a:srcRect/>
          <a:stretch>
            <a:fillRect/>
          </a:stretch>
        </p:blipFill>
        <p:spPr bwMode="auto">
          <a:xfrm>
            <a:off x="5072066" y="900095"/>
            <a:ext cx="3857143" cy="2700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5362" name="Picture 2"/>
          <p:cNvPicPr>
            <a:picLocks noChangeAspect="1" noChangeArrowheads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5365" name="Picture 5"/>
          <p:cNvPicPr>
            <a:picLocks noChangeAspect="1" noChangeArrowheads="1"/>
          </p:cNvPicPr>
          <p:nvPr/>
        </p:nvPicPr>
        <p:blipFill rotWithShape="1">
          <a:blip r:embed="rId7" cstate="email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/>
        </p:blipFill>
        <p:spPr bwMode="auto">
          <a:xfrm>
            <a:off x="6008170" y="59337"/>
            <a:ext cx="3135830" cy="3386970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5366" name="Picture 6"/>
          <p:cNvPicPr>
            <a:picLocks noChangeAspect="1" noChangeArrowheads="1"/>
          </p:cNvPicPr>
          <p:nvPr/>
        </p:nvPicPr>
        <p:blipFill rotWithShape="1">
          <a:blip r:embed="rId8" cstate="email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/>
        </p:blipFill>
        <p:spPr bwMode="auto">
          <a:xfrm>
            <a:off x="4813565" y="2641244"/>
            <a:ext cx="3520440" cy="4296106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5367" name="Picture 7"/>
          <p:cNvPicPr>
            <a:picLocks noChangeAspect="1" noChangeArrowheads="1"/>
          </p:cNvPicPr>
          <p:nvPr/>
        </p:nvPicPr>
        <p:blipFill rotWithShape="1">
          <a:blip r:embed="rId9" cstate="email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/>
        </p:blipFill>
        <p:spPr bwMode="auto">
          <a:xfrm>
            <a:off x="507004" y="3697906"/>
            <a:ext cx="3724377" cy="32084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5368" name="Picture 8" descr="D:\СВЕТЛАНА\Светлана\фото всех мероприятий 2014\фото есенин  2014\IMG_2250.JPG"/>
          <p:cNvPicPr>
            <a:picLocks noChangeAspect="1" noChangeArrowheads="1"/>
          </p:cNvPicPr>
          <p:nvPr/>
        </p:nvPicPr>
        <p:blipFill rotWithShape="1">
          <a:blip r:embed="rId10" cstate="email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/>
        </p:blipFill>
        <p:spPr bwMode="auto">
          <a:xfrm>
            <a:off x="3134373" y="69264"/>
            <a:ext cx="2763137" cy="169611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5369" name="Picture 9" descr="D:\СВЕТЛАНА\Светлана\фото всех мероприятий 2014\фото есенин  2014\IMG_2259.JPG"/>
          <p:cNvPicPr>
            <a:picLocks noChangeAspect="1" noChangeArrowheads="1"/>
          </p:cNvPicPr>
          <p:nvPr/>
        </p:nvPicPr>
        <p:blipFill rotWithShape="1">
          <a:blip r:embed="rId11" cstate="email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/>
        </p:blipFill>
        <p:spPr bwMode="auto">
          <a:xfrm>
            <a:off x="96224" y="1656709"/>
            <a:ext cx="4706471" cy="20689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Box 4"/>
          <p:cNvSpPr txBox="1"/>
          <p:nvPr/>
        </p:nvSpPr>
        <p:spPr>
          <a:xfrm>
            <a:off x="0" y="9380"/>
            <a:ext cx="3143240" cy="1446550"/>
          </a:xfrm>
          <a:prstGeom prst="rect">
            <a:avLst/>
          </a:prstGeom>
          <a:noFill/>
          <a:ln w="28575">
            <a:solidFill>
              <a:schemeClr val="bg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ru-RU" sz="2200" b="1" dirty="0" smtClean="0">
                <a:solidFill>
                  <a:schemeClr val="bg1"/>
                </a:solidFill>
                <a:latin typeface="Gabriola" pitchFamily="82" charset="0"/>
              </a:rPr>
              <a:t>Музыкально-поэтическая гостиная </a:t>
            </a:r>
          </a:p>
          <a:p>
            <a:pPr algn="ctr"/>
            <a:r>
              <a:rPr lang="ru-RU" sz="2200" b="1" dirty="0" smtClean="0">
                <a:solidFill>
                  <a:schemeClr val="bg1"/>
                </a:solidFill>
                <a:latin typeface="Gabriola" pitchFamily="82" charset="0"/>
              </a:rPr>
              <a:t>«У Есенина день рождения»</a:t>
            </a:r>
            <a:endParaRPr lang="ru-RU" sz="2200" b="1" dirty="0">
              <a:solidFill>
                <a:schemeClr val="bg1"/>
              </a:solidFill>
              <a:latin typeface="Gabriola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0608659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Рисунок 10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17414" name="Picture 6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868144" y="4697999"/>
            <a:ext cx="3275856" cy="215825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7417" name="Picture 9"/>
          <p:cNvPicPr>
            <a:picLocks noChangeAspect="1" noChangeArrowheads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/>
        </p:blipFill>
        <p:spPr bwMode="auto">
          <a:xfrm>
            <a:off x="3231614" y="4842916"/>
            <a:ext cx="2491190" cy="1751123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000232" y="0"/>
            <a:ext cx="7029450" cy="4429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6" name="Горизонтальный свиток 5"/>
          <p:cNvSpPr/>
          <p:nvPr/>
        </p:nvSpPr>
        <p:spPr>
          <a:xfrm>
            <a:off x="85298" y="116632"/>
            <a:ext cx="2686502" cy="2592288"/>
          </a:xfrm>
          <a:prstGeom prst="horizontalScroll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ru-RU" b="1" dirty="0" smtClean="0"/>
              <a:t>Поэтическая конференция</a:t>
            </a:r>
          </a:p>
          <a:p>
            <a:r>
              <a:rPr lang="ru-RU" b="1" dirty="0" smtClean="0"/>
              <a:t> в клубе «Зелёная лампа</a:t>
            </a:r>
            <a:r>
              <a:rPr lang="ru-RU" b="1" dirty="0"/>
              <a:t>»</a:t>
            </a:r>
          </a:p>
        </p:txBody>
      </p:sp>
      <p:pic>
        <p:nvPicPr>
          <p:cNvPr id="17418" name="Picture 10" descr="D:\СВЕТЛАНА\Светлана\фото все 2015\зел.л. конференция 19.02\IMG_2851.JPG"/>
          <p:cNvPicPr>
            <a:picLocks noChangeAspect="1" noChangeArrowheads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9030" y="3933056"/>
            <a:ext cx="3050801" cy="28083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14682224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6228184" y="4437112"/>
            <a:ext cx="1368152" cy="1368152"/>
          </a:xfrm>
        </p:spPr>
        <p:txBody>
          <a:bodyPr>
            <a:normAutofit/>
          </a:bodyPr>
          <a:lstStyle/>
          <a:p>
            <a:endParaRPr lang="ru-RU" sz="1800" dirty="0">
              <a:latin typeface="Times New Roman" pitchFamily="18" charset="0"/>
              <a:cs typeface="Times New Roman" pitchFamily="18" charset="0"/>
            </a:endParaRPr>
          </a:p>
          <a:p>
            <a:endParaRPr lang="ru-RU" sz="1800" dirty="0" smtClean="0">
              <a:latin typeface="Times New Roman" pitchFamily="18" charset="0"/>
              <a:cs typeface="Times New Roman" pitchFamily="18" charset="0"/>
            </a:endParaRPr>
          </a:p>
          <a:p>
            <a:endParaRPr lang="ru-RU" sz="18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7" name="Рисунок 6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17462"/>
            <a:ext cx="9144000" cy="6858000"/>
          </a:xfrm>
          <a:prstGeom prst="rect">
            <a:avLst/>
          </a:prstGeom>
        </p:spPr>
      </p:pic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86731" y="496093"/>
            <a:ext cx="3748891" cy="570262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148" name="Picture 4"/>
          <p:cNvPicPr>
            <a:picLocks noChangeAspect="1" noChangeArrowheads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328982" y="3742410"/>
            <a:ext cx="4763179" cy="311559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Горизонтальный свиток 3"/>
          <p:cNvSpPr/>
          <p:nvPr/>
        </p:nvSpPr>
        <p:spPr>
          <a:xfrm>
            <a:off x="3923928" y="233438"/>
            <a:ext cx="5168233" cy="3508972"/>
          </a:xfrm>
          <a:prstGeom prst="horizontalScroll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600" b="1" dirty="0" smtClean="0">
                <a:latin typeface="Gabriola" pitchFamily="82" charset="0"/>
              </a:rPr>
              <a:t>Продукт </a:t>
            </a:r>
            <a:r>
              <a:rPr lang="ru-RU" sz="2600" b="1" dirty="0">
                <a:latin typeface="Gabriola" pitchFamily="82" charset="0"/>
              </a:rPr>
              <a:t>деятельности клуба «Зелёная лампа» - </a:t>
            </a:r>
            <a:r>
              <a:rPr lang="ru-RU" sz="2600" b="1" dirty="0" smtClean="0">
                <a:latin typeface="Gabriola" pitchFamily="82" charset="0"/>
              </a:rPr>
              <a:t>«Литературный вестник», </a:t>
            </a:r>
            <a:r>
              <a:rPr lang="ru-RU" sz="2600" b="1" dirty="0">
                <a:latin typeface="Gabriola" pitchFamily="82" charset="0"/>
              </a:rPr>
              <a:t>в который вошли творческие работы обучающихся по проведённым мероприятиям</a:t>
            </a:r>
          </a:p>
        </p:txBody>
      </p:sp>
      <p:sp>
        <p:nvSpPr>
          <p:cNvPr id="2" name="Овал 1"/>
          <p:cNvSpPr/>
          <p:nvPr/>
        </p:nvSpPr>
        <p:spPr>
          <a:xfrm>
            <a:off x="2026568" y="1759324"/>
            <a:ext cx="914400" cy="457200"/>
          </a:xfrm>
          <a:prstGeom prst="ellipse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10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2015-2016</a:t>
            </a:r>
            <a:endParaRPr lang="ru-RU" sz="1100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6118856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4" name="Picture 2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86002" y="116632"/>
            <a:ext cx="4341982" cy="65526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5605" name="Picture 3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571206" y="103374"/>
            <a:ext cx="4572794" cy="658974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7739304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6228184" y="4437112"/>
            <a:ext cx="1368152" cy="1368152"/>
          </a:xfrm>
        </p:spPr>
        <p:txBody>
          <a:bodyPr>
            <a:normAutofit/>
          </a:bodyPr>
          <a:lstStyle/>
          <a:p>
            <a:endParaRPr lang="ru-RU" sz="1800" dirty="0">
              <a:latin typeface="Times New Roman" pitchFamily="18" charset="0"/>
              <a:cs typeface="Times New Roman" pitchFamily="18" charset="0"/>
            </a:endParaRPr>
          </a:p>
          <a:p>
            <a:endParaRPr lang="ru-RU" sz="1800" dirty="0" smtClean="0">
              <a:latin typeface="Times New Roman" pitchFamily="18" charset="0"/>
              <a:cs typeface="Times New Roman" pitchFamily="18" charset="0"/>
            </a:endParaRPr>
          </a:p>
          <a:p>
            <a:endParaRPr lang="ru-RU" sz="18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7" name="Рисунок 6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-14535" y="0"/>
            <a:ext cx="9144000" cy="6858000"/>
          </a:xfrm>
          <a:prstGeom prst="rect">
            <a:avLst/>
          </a:prstGeom>
        </p:spPr>
      </p:pic>
      <p:pic>
        <p:nvPicPr>
          <p:cNvPr id="23554" name="Picture 2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692696"/>
            <a:ext cx="2944291" cy="31774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3555" name="Picture 3"/>
          <p:cNvPicPr>
            <a:picLocks noChangeAspect="1" noChangeArrowheads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555776" y="0"/>
            <a:ext cx="3359150" cy="3810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3556" name="Picture 4"/>
          <p:cNvPicPr>
            <a:picLocks noChangeAspect="1" noChangeArrowheads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508104" y="-30796"/>
            <a:ext cx="3106942" cy="3810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3557" name="Picture 5"/>
          <p:cNvPicPr>
            <a:picLocks noChangeAspect="1" noChangeArrowheads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51929" y="3212976"/>
            <a:ext cx="3511550" cy="38290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3558" name="Picture 6"/>
          <p:cNvPicPr>
            <a:picLocks noChangeAspect="1" noChangeArrowheads="1"/>
          </p:cNvPicPr>
          <p:nvPr/>
        </p:nvPicPr>
        <p:blipFill>
          <a:blip r:embed="rId7" cstate="email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117850" y="2132856"/>
            <a:ext cx="4118446" cy="2754574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6" name="Прямоугольник 5"/>
          <p:cNvSpPr/>
          <p:nvPr/>
        </p:nvSpPr>
        <p:spPr>
          <a:xfrm>
            <a:off x="4644007" y="4519613"/>
            <a:ext cx="4390745" cy="2585323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  <a:ln>
            <a:solidFill>
              <a:schemeClr val="accent1">
                <a:lumMod val="75000"/>
              </a:schemeClr>
            </a:solidFill>
          </a:ln>
        </p:spPr>
        <p:txBody>
          <a:bodyPr wrap="square">
            <a:spAutoFit/>
          </a:bodyPr>
          <a:lstStyle/>
          <a:p>
            <a:r>
              <a:rPr lang="ru-RU" dirty="0">
                <a:solidFill>
                  <a:schemeClr val="accent1">
                    <a:lumMod val="75000"/>
                  </a:schemeClr>
                </a:solidFill>
              </a:rPr>
              <a:t>Проведение творческих уроков литературы в клубе «Зелёная лампа» позволяет обучающимся «погрузиться»</a:t>
            </a:r>
          </a:p>
          <a:p>
            <a:r>
              <a:rPr lang="ru-RU" dirty="0">
                <a:solidFill>
                  <a:schemeClr val="accent1">
                    <a:lumMod val="75000"/>
                  </a:schemeClr>
                </a:solidFill>
              </a:rPr>
              <a:t>в определённую тему, увидеть богатство изобразительных средств, используемых поэтами. Занятия в поэтическом клубе дают возможность подготовиться к написанию сочинений для сдачи </a:t>
            </a:r>
            <a:r>
              <a:rPr lang="ru-RU" dirty="0" smtClean="0">
                <a:solidFill>
                  <a:schemeClr val="accent1">
                    <a:lumMod val="75000"/>
                  </a:schemeClr>
                </a:solidFill>
              </a:rPr>
              <a:t>ГИА</a:t>
            </a:r>
            <a:r>
              <a:rPr lang="ru-RU" dirty="0" smtClean="0"/>
              <a:t>.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22386364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Рисунок 8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26629" name="Рисунок 4" descr="img001.jpg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/>
        </p:blipFill>
        <p:spPr bwMode="auto">
          <a:xfrm>
            <a:off x="0" y="1714864"/>
            <a:ext cx="3186630" cy="510084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9460" name="Picture 4"/>
          <p:cNvPicPr>
            <a:picLocks noChangeAspect="1" noChangeArrowheads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 rot="21448809">
            <a:off x="5265652" y="488582"/>
            <a:ext cx="3958674" cy="642144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9461" name="Picture 5"/>
          <p:cNvPicPr>
            <a:picLocks noChangeAspect="1" noChangeArrowheads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186629" y="0"/>
            <a:ext cx="2369937" cy="291721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3143240" y="3563361"/>
            <a:ext cx="2281083" cy="2092881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ru-RU" sz="2600" b="1" dirty="0" smtClean="0">
                <a:solidFill>
                  <a:schemeClr val="bg2">
                    <a:lumMod val="25000"/>
                  </a:schemeClr>
                </a:solidFill>
                <a:latin typeface="Gabriola" pitchFamily="82" charset="0"/>
              </a:rPr>
              <a:t>Никита </a:t>
            </a:r>
            <a:r>
              <a:rPr lang="ru-RU" sz="2600" b="1" dirty="0" err="1" smtClean="0">
                <a:solidFill>
                  <a:schemeClr val="bg2">
                    <a:lumMod val="25000"/>
                  </a:schemeClr>
                </a:solidFill>
                <a:latin typeface="Gabriola" pitchFamily="82" charset="0"/>
              </a:rPr>
              <a:t>Миропольцев</a:t>
            </a:r>
            <a:endParaRPr lang="ru-RU" sz="2600" b="1" dirty="0" smtClean="0">
              <a:solidFill>
                <a:schemeClr val="bg2">
                  <a:lumMod val="25000"/>
                </a:schemeClr>
              </a:solidFill>
              <a:latin typeface="Gabriola" pitchFamily="82" charset="0"/>
            </a:endParaRPr>
          </a:p>
          <a:p>
            <a:pPr algn="ctr"/>
            <a:r>
              <a:rPr lang="ru-RU" sz="2600" b="1" dirty="0">
                <a:solidFill>
                  <a:schemeClr val="bg2">
                    <a:lumMod val="25000"/>
                  </a:schemeClr>
                </a:solidFill>
                <a:latin typeface="Gabriola" pitchFamily="82" charset="0"/>
              </a:rPr>
              <a:t>ч</a:t>
            </a:r>
            <a:r>
              <a:rPr lang="ru-RU" sz="2600" b="1" dirty="0" smtClean="0">
                <a:solidFill>
                  <a:schemeClr val="bg2">
                    <a:lumMod val="25000"/>
                  </a:schemeClr>
                </a:solidFill>
                <a:latin typeface="Gabriola" pitchFamily="82" charset="0"/>
              </a:rPr>
              <a:t>итает собственные стихи</a:t>
            </a:r>
            <a:endParaRPr lang="ru-RU" sz="2600" b="1" dirty="0">
              <a:solidFill>
                <a:schemeClr val="bg2">
                  <a:lumMod val="25000"/>
                </a:schemeClr>
              </a:solidFill>
              <a:latin typeface="Gabriola" pitchFamily="82" charset="0"/>
            </a:endParaRPr>
          </a:p>
        </p:txBody>
      </p:sp>
      <p:pic>
        <p:nvPicPr>
          <p:cNvPr id="19462" name="Picture 6"/>
          <p:cNvPicPr>
            <a:picLocks noChangeAspect="1" noChangeArrowheads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79512" y="0"/>
            <a:ext cx="2304256" cy="168546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xmlns="" val="33635948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Рисунок 10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9" name="Горизонтальный свиток 8"/>
          <p:cNvSpPr/>
          <p:nvPr/>
        </p:nvSpPr>
        <p:spPr>
          <a:xfrm>
            <a:off x="381149" y="0"/>
            <a:ext cx="2223120" cy="1033272"/>
          </a:xfrm>
          <a:prstGeom prst="horizontalScroll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dirty="0" smtClean="0">
                <a:latin typeface="Gabriola" pitchFamily="82" charset="0"/>
              </a:rPr>
              <a:t>КОНКУРСЫ</a:t>
            </a:r>
            <a:endParaRPr lang="ru-RU" sz="2400" b="1" dirty="0">
              <a:latin typeface="Gabriola" pitchFamily="82" charset="0"/>
            </a:endParaRPr>
          </a:p>
        </p:txBody>
      </p:sp>
      <p:pic>
        <p:nvPicPr>
          <p:cNvPr id="14348" name="Picture 12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491879" y="4437112"/>
            <a:ext cx="5262954" cy="24208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4349" name="Picture 13" descr="D:\СВЕТЛАНА\Светлана\фото все 2015\конкурс стихов 30.04.15\PIC_1727.JPG"/>
          <p:cNvPicPr>
            <a:picLocks noChangeAspect="1" noChangeArrowheads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8130" y="4581128"/>
            <a:ext cx="3227726" cy="21328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4350" name="Picture 14"/>
          <p:cNvPicPr>
            <a:picLocks noChangeAspect="1" noChangeArrowheads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6956" y="1412776"/>
            <a:ext cx="3434923" cy="302433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3543300" y="142853"/>
            <a:ext cx="5544000" cy="407314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  <p:extLst>
      <p:ext uri="{BB962C8B-B14F-4D97-AF65-F5344CB8AC3E}">
        <p14:creationId xmlns:p14="http://schemas.microsoft.com/office/powerpoint/2010/main" xmlns="" val="36430839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6228184" y="4437112"/>
            <a:ext cx="1368152" cy="1368152"/>
          </a:xfrm>
        </p:spPr>
        <p:txBody>
          <a:bodyPr>
            <a:normAutofit/>
          </a:bodyPr>
          <a:lstStyle/>
          <a:p>
            <a:endParaRPr lang="ru-RU" sz="1800" dirty="0">
              <a:latin typeface="Times New Roman" pitchFamily="18" charset="0"/>
              <a:cs typeface="Times New Roman" pitchFamily="18" charset="0"/>
            </a:endParaRPr>
          </a:p>
          <a:p>
            <a:endParaRPr lang="ru-RU" sz="1800" dirty="0" smtClean="0">
              <a:latin typeface="Times New Roman" pitchFamily="18" charset="0"/>
              <a:cs typeface="Times New Roman" pitchFamily="18" charset="0"/>
            </a:endParaRPr>
          </a:p>
          <a:p>
            <a:endParaRPr lang="ru-RU" sz="18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7" name="Рисунок 6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11267" name="Picture 3" descr="C:\Users\Николай\Desktop\лампа\PIC_5641.JPG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524543" y="211215"/>
            <a:ext cx="5511800" cy="3200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1273" name="Picture 9"/>
          <p:cNvPicPr>
            <a:picLocks noChangeAspect="1" noChangeArrowheads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/>
        </p:blipFill>
        <p:spPr bwMode="auto">
          <a:xfrm>
            <a:off x="3436437" y="4348807"/>
            <a:ext cx="5688013" cy="2478082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1274" name="Picture 10" descr="D:\СВЕТЛАНА\Светлана\фото все 2015\конкурс стихов 30.04.15\PIC_1841.JPG"/>
          <p:cNvPicPr>
            <a:picLocks noChangeAspect="1" noChangeArrowheads="1"/>
          </p:cNvPicPr>
          <p:nvPr/>
        </p:nvPicPr>
        <p:blipFill rotWithShape="1">
          <a:blip r:embed="rId5" cstate="email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/>
        </p:blipFill>
        <p:spPr bwMode="auto">
          <a:xfrm>
            <a:off x="0" y="4005064"/>
            <a:ext cx="3229578" cy="25202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1275" name="Picture 11"/>
          <p:cNvPicPr>
            <a:picLocks noChangeAspect="1" noChangeArrowheads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-1" y="476672"/>
            <a:ext cx="3436437" cy="269481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1271" name="Picture 7"/>
          <p:cNvPicPr>
            <a:picLocks noChangeAspect="1" noChangeArrowheads="1"/>
          </p:cNvPicPr>
          <p:nvPr/>
        </p:nvPicPr>
        <p:blipFill>
          <a:blip r:embed="rId7" cstate="email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032484" y="2708920"/>
            <a:ext cx="4892128" cy="16398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xmlns="" val="33706510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" name="Рисунок 19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ТИЖ</a:t>
            </a:r>
            <a:endParaRPr lang="ru-RU" dirty="0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/>
        </p:blipFill>
        <p:spPr>
          <a:xfrm rot="21207934">
            <a:off x="103762" y="46907"/>
            <a:ext cx="1315303" cy="1898640"/>
          </a:xfrm>
          <a:ln>
            <a:solidFill>
              <a:schemeClr val="accent6">
                <a:lumMod val="50000"/>
              </a:schemeClr>
            </a:solidFill>
          </a:ln>
        </p:spPr>
      </p:pic>
      <p:pic>
        <p:nvPicPr>
          <p:cNvPr id="5" name="Рисунок 4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/>
        </p:blipFill>
        <p:spPr>
          <a:xfrm>
            <a:off x="5076056" y="4439607"/>
            <a:ext cx="3784267" cy="2418393"/>
          </a:xfrm>
          <a:prstGeom prst="rect">
            <a:avLst/>
          </a:prstGeom>
          <a:ln>
            <a:solidFill>
              <a:schemeClr val="accent6">
                <a:lumMod val="50000"/>
              </a:schemeClr>
            </a:solidFill>
          </a:ln>
        </p:spPr>
      </p:pic>
      <p:pic>
        <p:nvPicPr>
          <p:cNvPr id="6" name="Рисунок 5"/>
          <p:cNvPicPr>
            <a:picLocks noChangeAspect="1"/>
          </p:cNvPicPr>
          <p:nvPr/>
        </p:nvPicPr>
        <p:blipFill rotWithShape="1">
          <a:blip r:embed="rId5" cstate="email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/>
        </p:blipFill>
        <p:spPr>
          <a:xfrm>
            <a:off x="7288493" y="0"/>
            <a:ext cx="1795752" cy="2580814"/>
          </a:xfrm>
          <a:prstGeom prst="rect">
            <a:avLst/>
          </a:prstGeom>
          <a:ln>
            <a:solidFill>
              <a:schemeClr val="accent6">
                <a:lumMod val="50000"/>
              </a:schemeClr>
            </a:solidFill>
          </a:ln>
        </p:spPr>
      </p:pic>
      <p:pic>
        <p:nvPicPr>
          <p:cNvPr id="7" name="Рисунок 6"/>
          <p:cNvPicPr>
            <a:picLocks noChangeAspect="1"/>
          </p:cNvPicPr>
          <p:nvPr/>
        </p:nvPicPr>
        <p:blipFill rotWithShape="1">
          <a:blip r:embed="rId6" cstate="email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/>
        </p:blipFill>
        <p:spPr>
          <a:xfrm rot="21174271">
            <a:off x="1180226" y="105359"/>
            <a:ext cx="1321602" cy="2160280"/>
          </a:xfrm>
          <a:prstGeom prst="rect">
            <a:avLst/>
          </a:prstGeom>
          <a:ln>
            <a:solidFill>
              <a:schemeClr val="accent6">
                <a:lumMod val="50000"/>
              </a:schemeClr>
            </a:solidFill>
          </a:ln>
        </p:spPr>
      </p:pic>
      <p:pic>
        <p:nvPicPr>
          <p:cNvPr id="8" name="Рисунок 7"/>
          <p:cNvPicPr>
            <a:picLocks noChangeAspect="1"/>
          </p:cNvPicPr>
          <p:nvPr/>
        </p:nvPicPr>
        <p:blipFill rotWithShape="1">
          <a:blip r:embed="rId7" cstate="email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/>
        </p:blipFill>
        <p:spPr>
          <a:xfrm>
            <a:off x="0" y="4482256"/>
            <a:ext cx="1701290" cy="2337598"/>
          </a:xfrm>
          <a:prstGeom prst="rect">
            <a:avLst/>
          </a:prstGeom>
          <a:ln>
            <a:solidFill>
              <a:schemeClr val="accent6">
                <a:lumMod val="50000"/>
              </a:schemeClr>
            </a:solidFill>
          </a:ln>
        </p:spPr>
      </p:pic>
      <p:pic>
        <p:nvPicPr>
          <p:cNvPr id="10" name="Рисунок 9"/>
          <p:cNvPicPr>
            <a:picLocks noChangeAspect="1"/>
          </p:cNvPicPr>
          <p:nvPr/>
        </p:nvPicPr>
        <p:blipFill rotWithShape="1">
          <a:blip r:embed="rId8" cstate="email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/>
        </p:blipFill>
        <p:spPr>
          <a:xfrm>
            <a:off x="1701290" y="4676836"/>
            <a:ext cx="1568467" cy="2156975"/>
          </a:xfrm>
          <a:prstGeom prst="rect">
            <a:avLst/>
          </a:prstGeom>
          <a:ln>
            <a:solidFill>
              <a:schemeClr val="accent6">
                <a:lumMod val="50000"/>
              </a:schemeClr>
            </a:solidFill>
          </a:ln>
        </p:spPr>
      </p:pic>
      <p:pic>
        <p:nvPicPr>
          <p:cNvPr id="11" name="Рисунок 10"/>
          <p:cNvPicPr>
            <a:picLocks noChangeAspect="1"/>
          </p:cNvPicPr>
          <p:nvPr/>
        </p:nvPicPr>
        <p:blipFill rotWithShape="1">
          <a:blip r:embed="rId9" cstate="email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t="-144"/>
          <a:stretch/>
        </p:blipFill>
        <p:spPr>
          <a:xfrm>
            <a:off x="3269757" y="4817648"/>
            <a:ext cx="1537454" cy="1988875"/>
          </a:xfrm>
          <a:prstGeom prst="rect">
            <a:avLst/>
          </a:prstGeom>
          <a:ln>
            <a:solidFill>
              <a:schemeClr val="accent6">
                <a:lumMod val="50000"/>
              </a:schemeClr>
            </a:solidFill>
          </a:ln>
        </p:spPr>
      </p:pic>
      <p:pic>
        <p:nvPicPr>
          <p:cNvPr id="12" name="Рисунок 11"/>
          <p:cNvPicPr>
            <a:picLocks noChangeAspect="1"/>
          </p:cNvPicPr>
          <p:nvPr/>
        </p:nvPicPr>
        <p:blipFill rotWithShape="1">
          <a:blip r:embed="rId10" cstate="email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/>
        </p:blipFill>
        <p:spPr>
          <a:xfrm rot="21081496">
            <a:off x="2513487" y="106805"/>
            <a:ext cx="1605525" cy="2433842"/>
          </a:xfrm>
          <a:prstGeom prst="rect">
            <a:avLst/>
          </a:prstGeom>
          <a:ln>
            <a:solidFill>
              <a:schemeClr val="accent6">
                <a:lumMod val="50000"/>
              </a:schemeClr>
            </a:solidFill>
          </a:ln>
        </p:spPr>
      </p:pic>
      <p:pic>
        <p:nvPicPr>
          <p:cNvPr id="3" name="Рисунок 2"/>
          <p:cNvPicPr>
            <a:picLocks noChangeAspect="1"/>
          </p:cNvPicPr>
          <p:nvPr/>
        </p:nvPicPr>
        <p:blipFill rotWithShape="1">
          <a:blip r:embed="rId11" cstate="email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/>
        </p:blipFill>
        <p:spPr>
          <a:xfrm>
            <a:off x="-37561" y="1895995"/>
            <a:ext cx="1776729" cy="2564041"/>
          </a:xfrm>
          <a:prstGeom prst="rect">
            <a:avLst/>
          </a:prstGeom>
          <a:ln>
            <a:solidFill>
              <a:srgbClr val="00B050"/>
            </a:solidFill>
          </a:ln>
        </p:spPr>
      </p:pic>
      <p:pic>
        <p:nvPicPr>
          <p:cNvPr id="9" name="Рисунок 8"/>
          <p:cNvPicPr>
            <a:picLocks noChangeAspect="1"/>
          </p:cNvPicPr>
          <p:nvPr/>
        </p:nvPicPr>
        <p:blipFill rotWithShape="1">
          <a:blip r:embed="rId12" cstate="email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/>
        </p:blipFill>
        <p:spPr>
          <a:xfrm>
            <a:off x="1299874" y="2268107"/>
            <a:ext cx="1621507" cy="2399454"/>
          </a:xfrm>
          <a:prstGeom prst="rect">
            <a:avLst/>
          </a:prstGeom>
          <a:ln>
            <a:solidFill>
              <a:srgbClr val="00B050"/>
            </a:solidFill>
          </a:ln>
        </p:spPr>
      </p:pic>
      <p:pic>
        <p:nvPicPr>
          <p:cNvPr id="14" name="Рисунок 13"/>
          <p:cNvPicPr>
            <a:picLocks noChangeAspect="1"/>
          </p:cNvPicPr>
          <p:nvPr/>
        </p:nvPicPr>
        <p:blipFill rotWithShape="1">
          <a:blip r:embed="rId13" cstate="email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/>
        </p:blipFill>
        <p:spPr>
          <a:xfrm>
            <a:off x="2771800" y="2453964"/>
            <a:ext cx="1682711" cy="2387739"/>
          </a:xfrm>
          <a:prstGeom prst="rect">
            <a:avLst/>
          </a:prstGeom>
          <a:ln>
            <a:solidFill>
              <a:srgbClr val="00B050"/>
            </a:solidFill>
          </a:ln>
        </p:spPr>
      </p:pic>
      <p:pic>
        <p:nvPicPr>
          <p:cNvPr id="15" name="Рисунок 14"/>
          <p:cNvPicPr>
            <a:picLocks noChangeAspect="1"/>
          </p:cNvPicPr>
          <p:nvPr/>
        </p:nvPicPr>
        <p:blipFill rotWithShape="1">
          <a:blip r:embed="rId14" cstate="email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/>
        </p:blipFill>
        <p:spPr>
          <a:xfrm>
            <a:off x="4514847" y="2163570"/>
            <a:ext cx="1600866" cy="2237399"/>
          </a:xfrm>
          <a:prstGeom prst="rect">
            <a:avLst/>
          </a:prstGeom>
          <a:ln>
            <a:solidFill>
              <a:srgbClr val="00B050"/>
            </a:solidFill>
          </a:ln>
        </p:spPr>
      </p:pic>
      <p:pic>
        <p:nvPicPr>
          <p:cNvPr id="16" name="Рисунок 15"/>
          <p:cNvPicPr>
            <a:picLocks noChangeAspect="1"/>
          </p:cNvPicPr>
          <p:nvPr/>
        </p:nvPicPr>
        <p:blipFill rotWithShape="1">
          <a:blip r:embed="rId15" cstate="email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/>
        </p:blipFill>
        <p:spPr>
          <a:xfrm>
            <a:off x="6115713" y="2071223"/>
            <a:ext cx="1697680" cy="2355105"/>
          </a:xfrm>
          <a:prstGeom prst="rect">
            <a:avLst/>
          </a:prstGeom>
          <a:ln>
            <a:solidFill>
              <a:srgbClr val="00B050"/>
            </a:solidFill>
          </a:ln>
        </p:spPr>
      </p:pic>
      <p:pic>
        <p:nvPicPr>
          <p:cNvPr id="17" name="Рисунок 16"/>
          <p:cNvPicPr>
            <a:picLocks noChangeAspect="1"/>
          </p:cNvPicPr>
          <p:nvPr/>
        </p:nvPicPr>
        <p:blipFill rotWithShape="1">
          <a:blip r:embed="rId16" cstate="email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/>
        </p:blipFill>
        <p:spPr>
          <a:xfrm>
            <a:off x="7561835" y="2304959"/>
            <a:ext cx="1553946" cy="2362602"/>
          </a:xfrm>
          <a:prstGeom prst="rect">
            <a:avLst/>
          </a:prstGeom>
          <a:ln>
            <a:solidFill>
              <a:srgbClr val="00B050"/>
            </a:solidFill>
          </a:ln>
        </p:spPr>
      </p:pic>
      <p:sp>
        <p:nvSpPr>
          <p:cNvPr id="18" name="Горизонтальный свиток 17"/>
          <p:cNvSpPr/>
          <p:nvPr/>
        </p:nvSpPr>
        <p:spPr>
          <a:xfrm>
            <a:off x="4264784" y="32006"/>
            <a:ext cx="2899504" cy="1596794"/>
          </a:xfrm>
          <a:prstGeom prst="horizontalScroll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500" b="1" dirty="0" smtClean="0">
                <a:latin typeface="Gabriola" pitchFamily="82" charset="0"/>
              </a:rPr>
              <a:t>НАШИ ДОСТИЖЕНИЯ</a:t>
            </a:r>
            <a:endParaRPr lang="ru-RU" sz="2500" b="1" dirty="0">
              <a:latin typeface="Gabriola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817632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6146" name="Picture 2" descr="D:\СВЕТЛАНА\Светлана\фото всех мероприятий 2014\фото есенин  2014\IMG_2256.JPG"/>
          <p:cNvPicPr>
            <a:picLocks noGrp="1" noChangeAspect="1" noChangeArrowheads="1"/>
          </p:cNvPicPr>
          <p:nvPr>
            <p:ph sz="quarter" idx="4294967295"/>
          </p:nvPr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/>
        </p:blipFill>
        <p:spPr bwMode="auto">
          <a:xfrm>
            <a:off x="0" y="0"/>
            <a:ext cx="9144000" cy="55172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285720" y="5715016"/>
            <a:ext cx="8424936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5000" b="1" dirty="0" smtClean="0">
                <a:solidFill>
                  <a:schemeClr val="accent6">
                    <a:lumMod val="50000"/>
                  </a:schemeClr>
                </a:solidFill>
                <a:latin typeface="Gabriola" pitchFamily="82" charset="0"/>
              </a:rPr>
              <a:t>СПАСИБО ЗА ВНИМАНИЕ</a:t>
            </a:r>
            <a:endParaRPr lang="ru-RU" sz="5000" b="1" dirty="0">
              <a:solidFill>
                <a:schemeClr val="accent6">
                  <a:lumMod val="50000"/>
                </a:schemeClr>
              </a:solidFill>
              <a:latin typeface="Gabriola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0972807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Через творчество в профессию Константинова С.А">
  <a:themeElements>
    <a:clrScheme name="Другая 3">
      <a:dk1>
        <a:sysClr val="windowText" lastClr="000000"/>
      </a:dk1>
      <a:lt1>
        <a:sysClr val="window" lastClr="FFFFFF"/>
      </a:lt1>
      <a:dk2>
        <a:srgbClr val="212745"/>
      </a:dk2>
      <a:lt2>
        <a:srgbClr val="B4DCFA"/>
      </a:lt2>
      <a:accent1>
        <a:srgbClr val="4E67C8"/>
      </a:accent1>
      <a:accent2>
        <a:srgbClr val="5ECCF3"/>
      </a:accent2>
      <a:accent3>
        <a:srgbClr val="A7EA52"/>
      </a:accent3>
      <a:accent4>
        <a:srgbClr val="5DCEAF"/>
      </a:accent4>
      <a:accent5>
        <a:srgbClr val="FF8021"/>
      </a:accent5>
      <a:accent6>
        <a:srgbClr val="F14124"/>
      </a:accent6>
      <a:hlink>
        <a:srgbClr val="56C7AA"/>
      </a:hlink>
      <a:folHlink>
        <a:srgbClr val="7030A0"/>
      </a:folHlink>
    </a:clrScheme>
    <a:fontScheme name="Изящная">
      <a:majorFont>
        <a:latin typeface="Trebuchet MS"/>
        <a:ea typeface=""/>
        <a:cs typeface=""/>
        <a:font script="Jpan" typeface="HG丸ｺﾞｼｯｸM-PRO"/>
        <a:font script="Hang" typeface="HY그래픽M"/>
        <a:font script="Hans" typeface="黑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/>
        <a:ea typeface=""/>
        <a:cs typeface=""/>
        <a:font script="Jpan" typeface="HG丸ｺﾞｼｯｸM-PRO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Изящная">
      <a:fillStyleLst>
        <a:solidFill>
          <a:schemeClr val="phClr"/>
        </a:solidFill>
        <a:gradFill rotWithShape="1">
          <a:gsLst>
            <a:gs pos="0">
              <a:schemeClr val="phClr">
                <a:tint val="15000"/>
                <a:satMod val="250000"/>
              </a:schemeClr>
            </a:gs>
            <a:gs pos="49000">
              <a:schemeClr val="phClr">
                <a:tint val="50000"/>
                <a:satMod val="200000"/>
              </a:schemeClr>
            </a:gs>
            <a:gs pos="49100">
              <a:schemeClr val="phClr">
                <a:tint val="64000"/>
                <a:satMod val="160000"/>
              </a:schemeClr>
            </a:gs>
            <a:gs pos="92000">
              <a:schemeClr val="phClr">
                <a:tint val="50000"/>
                <a:satMod val="200000"/>
              </a:schemeClr>
            </a:gs>
            <a:gs pos="100000">
              <a:schemeClr val="phClr">
                <a:tint val="43000"/>
                <a:satMod val="19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4000"/>
              </a:schemeClr>
            </a:gs>
            <a:gs pos="49000">
              <a:schemeClr val="phClr">
                <a:tint val="96000"/>
                <a:shade val="84000"/>
                <a:satMod val="110000"/>
              </a:schemeClr>
            </a:gs>
            <a:gs pos="49100">
              <a:schemeClr val="phClr">
                <a:shade val="55000"/>
                <a:satMod val="150000"/>
              </a:schemeClr>
            </a:gs>
            <a:gs pos="92000">
              <a:schemeClr val="phClr">
                <a:tint val="98000"/>
                <a:shade val="90000"/>
                <a:satMod val="128000"/>
              </a:schemeClr>
            </a:gs>
            <a:gs pos="100000">
              <a:schemeClr val="phClr">
                <a:tint val="90000"/>
                <a:shade val="97000"/>
                <a:satMod val="128000"/>
              </a:schemeClr>
            </a:gs>
          </a:gsLst>
          <a:lin ang="5400000" scaled="1"/>
        </a:gradFill>
      </a:fillStyleLst>
      <a:lnStyleLst>
        <a:ln w="11430" cap="flat" cmpd="sng" algn="ctr">
          <a:solidFill>
            <a:schemeClr val="phClr"/>
          </a:solidFill>
          <a:prstDash val="solid"/>
        </a:ln>
        <a:ln w="40000" cap="flat" cmpd="sng" algn="ctr">
          <a:solidFill>
            <a:schemeClr val="phClr"/>
          </a:solidFill>
          <a:prstDash val="solid"/>
        </a:ln>
        <a:ln w="318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000" dir="5400000" rotWithShape="0">
              <a:schemeClr val="phClr">
                <a:shade val="30000"/>
                <a:satMod val="150000"/>
                <a:alpha val="38000"/>
              </a:schemeClr>
            </a:outerShdw>
          </a:effectLst>
        </a:effectStyle>
        <a:effectStyle>
          <a:effectLst>
            <a:outerShdw blurRad="39000" dist="25400" dir="5400000" rotWithShape="0">
              <a:schemeClr val="phClr">
                <a:shade val="33000"/>
                <a:alpha val="83000"/>
              </a:schemeClr>
            </a:outerShdw>
          </a:effectLst>
        </a:effectStyle>
        <a:effectStyle>
          <a:effectLst>
            <a:outerShdw blurRad="39000" dist="25400" dir="5400000" rotWithShape="0">
              <a:schemeClr val="phClr">
                <a:shade val="33000"/>
                <a:alpha val="83000"/>
              </a:schemeClr>
            </a:outerShdw>
          </a:effectLst>
          <a:scene3d>
            <a:camera prst="orthographicFront" fov="0">
              <a:rot lat="0" lon="0" rev="0"/>
            </a:camera>
            <a:lightRig rig="contrasting" dir="t">
              <a:rot lat="0" lon="0" rev="1500000"/>
            </a:lightRig>
          </a:scene3d>
          <a:sp3d extrusionH="127000" prstMaterial="powder">
            <a:bevelT w="50800" h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78000"/>
                <a:satMod val="220000"/>
              </a:schemeClr>
            </a:gs>
            <a:gs pos="100000">
              <a:schemeClr val="phClr">
                <a:shade val="35000"/>
                <a:satMod val="155000"/>
              </a:schemeClr>
            </a:gs>
          </a:gsLst>
          <a:path path="circle">
            <a:fillToRect l="50000" t="50000" r="50000" b="50000"/>
          </a:path>
        </a:gradFill>
        <a:blipFill>
          <a:blip xmlns:r="http://schemas.openxmlformats.org/officeDocument/2006/relationships" r:embed="rId1">
            <a:duotone>
              <a:schemeClr val="phClr">
                <a:shade val="60000"/>
                <a:satMod val="180000"/>
              </a:schemeClr>
              <a:schemeClr val="phClr">
                <a:tint val="500"/>
                <a:satMod val="150000"/>
              </a:schemeClr>
            </a:duotone>
          </a:blip>
          <a:tile tx="0" ty="0" sx="50000" sy="5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Через творчество в профессию Константинова С.А</Template>
  <TotalTime>5</TotalTime>
  <Words>146</Words>
  <Application>Microsoft Office PowerPoint</Application>
  <PresentationFormat>Экран (4:3)</PresentationFormat>
  <Paragraphs>39</Paragraphs>
  <Slides>20</Slides>
  <Notes>1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20</vt:i4>
      </vt:variant>
    </vt:vector>
  </HeadingPairs>
  <TitlesOfParts>
    <vt:vector size="21" baseType="lpstr">
      <vt:lpstr>Через творчество в профессию Константинова С.А</vt:lpstr>
      <vt:lpstr>Слайд 1</vt:lpstr>
      <vt:lpstr>Слайд 2</vt:lpstr>
      <vt:lpstr>Слайд 3</vt:lpstr>
      <vt:lpstr>Слайд 4</vt:lpstr>
      <vt:lpstr>Слайд 5</vt:lpstr>
      <vt:lpstr>Слайд 6</vt:lpstr>
      <vt:lpstr>Слайд 7</vt:lpstr>
      <vt:lpstr>Слайд 8</vt:lpstr>
      <vt:lpstr>Слайд 9</vt:lpstr>
      <vt:lpstr>Слайд 10</vt:lpstr>
      <vt:lpstr>Слайд 11</vt:lpstr>
      <vt:lpstr>Слайд 12</vt:lpstr>
      <vt:lpstr>Слайд 13</vt:lpstr>
      <vt:lpstr>Слайд 14</vt:lpstr>
      <vt:lpstr>Слайд 15</vt:lpstr>
      <vt:lpstr>Слайд 16</vt:lpstr>
      <vt:lpstr>Слайд 17</vt:lpstr>
      <vt:lpstr>Слайд 18</vt:lpstr>
      <vt:lpstr>ТИЖ</vt:lpstr>
      <vt:lpstr>Слайд 20</vt:lpstr>
    </vt:vector>
  </TitlesOfParts>
  <Company>Microsoft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cta</dc:creator>
  <cp:lastModifiedBy>cta</cp:lastModifiedBy>
  <cp:revision>1</cp:revision>
  <dcterms:created xsi:type="dcterms:W3CDTF">2016-08-30T05:48:21Z</dcterms:created>
  <dcterms:modified xsi:type="dcterms:W3CDTF">2016-08-30T05:53:34Z</dcterms:modified>
</cp:coreProperties>
</file>